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74" r:id="rId3"/>
    <p:sldId id="259" r:id="rId4"/>
    <p:sldId id="258" r:id="rId5"/>
    <p:sldId id="260" r:id="rId6"/>
    <p:sldId id="261" r:id="rId7"/>
    <p:sldId id="282" r:id="rId8"/>
    <p:sldId id="275" r:id="rId9"/>
    <p:sldId id="276" r:id="rId10"/>
    <p:sldId id="277" r:id="rId11"/>
    <p:sldId id="278" r:id="rId12"/>
    <p:sldId id="279" r:id="rId13"/>
    <p:sldId id="265" r:id="rId14"/>
    <p:sldId id="263" r:id="rId15"/>
    <p:sldId id="286" r:id="rId16"/>
    <p:sldId id="287" r:id="rId17"/>
    <p:sldId id="290" r:id="rId18"/>
    <p:sldId id="264" r:id="rId19"/>
    <p:sldId id="280" r:id="rId20"/>
    <p:sldId id="289" r:id="rId21"/>
    <p:sldId id="288" r:id="rId22"/>
    <p:sldId id="272" r:id="rId23"/>
    <p:sldId id="271" r:id="rId24"/>
    <p:sldId id="283" r:id="rId25"/>
    <p:sldId id="281" r:id="rId26"/>
    <p:sldId id="284" r:id="rId27"/>
    <p:sldId id="285" r:id="rId28"/>
    <p:sldId id="291" r:id="rId29"/>
    <p:sldId id="273" r:id="rId30"/>
    <p:sldId id="270" r:id="rId31"/>
  </p:sldIdLst>
  <p:sldSz cx="18288000" cy="10287000"/>
  <p:notesSz cx="6858000" cy="9144000"/>
  <p:embeddedFontLst>
    <p:embeddedFont>
      <p:font typeface="Arial Black" panose="020B0A04020102020204" pitchFamily="34" charset="0"/>
      <p:bold r:id="rId33"/>
    </p:embeddedFon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HK Grotesk Light" panose="020B0604020202020204" charset="0"/>
      <p:regular r:id="rId42"/>
    </p:embeddedFont>
    <p:embeddedFont>
      <p:font typeface="HK Grotesk Light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5D51"/>
    <a:srgbClr val="0A415C"/>
    <a:srgbClr val="C5F2DA"/>
    <a:srgbClr val="EDF6FA"/>
    <a:srgbClr val="83B2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8089F-26A7-46BF-A6CD-C52BB2C69B0A}" v="287" dt="2021-05-03T20:12:06.987"/>
    <p1510:client id="{160AB1FA-04B0-4D1B-827D-24461CF78E93}" v="473" dt="2021-05-03T08:05:56.426"/>
    <p1510:client id="{27697659-6F3E-45A2-B446-BEFBBAF8747A}" v="26" dt="2021-06-20T13:01:53.430"/>
    <p1510:client id="{2F9BE52B-C76E-4E53-8620-97BC3C781870}" v="7" dt="2021-05-04T00:42:51.707"/>
    <p1510:client id="{46F8B164-D477-4415-88EC-30B89D316BD7}" v="1479" dt="2021-05-03T23:08:03.925"/>
    <p1510:client id="{59132784-150B-440D-91A1-D5CFF33F82B3}" v="239" dt="2021-05-03T23:08:10.150"/>
    <p1510:client id="{5C8EC118-F6EC-4A22-A965-289076E79497}" v="85" dt="2021-06-20T13:00:27.758"/>
    <p1510:client id="{5FB38E9D-6E09-41CB-9E6C-458F33725CA8}" v="160" dt="2021-05-03T04:03:48.370"/>
    <p1510:client id="{6DA4DA22-7772-41AF-B596-F070E363F806}" v="1133" dt="2021-05-02T17:20:32.843"/>
    <p1510:client id="{79FD9ADA-1AF2-4987-8F99-8EF2EA7CC7B5}" v="234" dt="2021-05-03T20:55:49.497"/>
    <p1510:client id="{84B4A710-A45F-43C7-899E-B0486C57A872}" v="173" dt="2021-05-04T01:28:19.734"/>
    <p1510:client id="{921EB71E-9220-407A-8206-86F1379275CB}" v="123" dt="2021-05-03T14:12:58.415"/>
    <p1510:client id="{BF7FB435-6E0A-418B-814B-D3B9B42121B5}" v="238" dt="2021-05-03T21:00:44.933"/>
    <p1510:client id="{ED2C21C0-A354-448E-8A6B-07F5E1EEE0AC}" v="7" dt="2021-05-02T17:30:48.900"/>
    <p1510:client id="{F05879DC-0358-478A-A06E-F753D3DDDD19}" v="162" dt="2021-05-04T01:26:54.004"/>
    <p1510:client id="{F6345998-DD24-4D1D-AECE-457BCFC8914A}" v="88" dt="2021-05-04T01:02:23.378"/>
    <p1510:client id="{F73D477F-5D75-4C36-B4BB-AF32D35DE491}" v="1241" dt="2021-05-03T07:03:56.572"/>
    <p1510:client id="{FECFD3FD-CD09-4FF4-8707-23A0E5ED2A8B}" v="366" dt="2021-05-03T22:17:56.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gze He" clId="Web-{2F9BE52B-C76E-4E53-8620-97BC3C781870}"/>
    <pc:docChg chg="modSld">
      <pc:chgData name="Shangze He" userId="" providerId="" clId="Web-{2F9BE52B-C76E-4E53-8620-97BC3C781870}" dt="2021-05-04T00:42:51.707" v="3" actId="1076"/>
      <pc:docMkLst>
        <pc:docMk/>
      </pc:docMkLst>
      <pc:sldChg chg="delSp modSp">
        <pc:chgData name="Shangze He" userId="" providerId="" clId="Web-{2F9BE52B-C76E-4E53-8620-97BC3C781870}" dt="2021-05-04T00:42:51.707" v="3" actId="1076"/>
        <pc:sldMkLst>
          <pc:docMk/>
          <pc:sldMk cId="1068614622" sldId="289"/>
        </pc:sldMkLst>
        <pc:picChg chg="del">
          <ac:chgData name="Shangze He" userId="" providerId="" clId="Web-{2F9BE52B-C76E-4E53-8620-97BC3C781870}" dt="2021-05-04T00:42:47.894" v="2"/>
          <ac:picMkLst>
            <pc:docMk/>
            <pc:sldMk cId="1068614622" sldId="289"/>
            <ac:picMk id="2" creationId="{CF51CBD9-0D3F-48A8-891B-62CA7C24EEFB}"/>
          </ac:picMkLst>
        </pc:picChg>
        <pc:picChg chg="mod">
          <ac:chgData name="Shangze He" userId="" providerId="" clId="Web-{2F9BE52B-C76E-4E53-8620-97BC3C781870}" dt="2021-05-04T00:42:51.707" v="3" actId="1076"/>
          <ac:picMkLst>
            <pc:docMk/>
            <pc:sldMk cId="1068614622" sldId="289"/>
            <ac:picMk id="7" creationId="{8212F6BF-26D1-4D26-820C-F918EABF33A4}"/>
          </ac:picMkLst>
        </pc:picChg>
      </pc:sldChg>
      <pc:sldChg chg="modSp">
        <pc:chgData name="Shangze He" userId="" providerId="" clId="Web-{2F9BE52B-C76E-4E53-8620-97BC3C781870}" dt="2021-05-04T00:39:38.265" v="1" actId="20577"/>
        <pc:sldMkLst>
          <pc:docMk/>
          <pc:sldMk cId="3837610561" sldId="291"/>
        </pc:sldMkLst>
        <pc:spChg chg="mod">
          <ac:chgData name="Shangze He" userId="" providerId="" clId="Web-{2F9BE52B-C76E-4E53-8620-97BC3C781870}" dt="2021-05-04T00:39:38.265" v="1" actId="20577"/>
          <ac:spMkLst>
            <pc:docMk/>
            <pc:sldMk cId="3837610561" sldId="291"/>
            <ac:spMk id="5" creationId="{173FD22F-8877-41B2-953F-062BBAC07D92}"/>
          </ac:spMkLst>
        </pc:spChg>
      </pc:sldChg>
    </pc:docChg>
  </pc:docChgLst>
  <pc:docChgLst>
    <pc:chgData name="Dhiman Sarkar" clId="Web-{27697659-6F3E-45A2-B446-BEFBBAF8747A}"/>
    <pc:docChg chg="modSld">
      <pc:chgData name="Dhiman Sarkar" userId="" providerId="" clId="Web-{27697659-6F3E-45A2-B446-BEFBBAF8747A}" dt="2021-06-20T13:01:48.337" v="11" actId="20577"/>
      <pc:docMkLst>
        <pc:docMk/>
      </pc:docMkLst>
      <pc:sldChg chg="modSp">
        <pc:chgData name="Dhiman Sarkar" userId="" providerId="" clId="Web-{27697659-6F3E-45A2-B446-BEFBBAF8747A}" dt="2021-06-20T13:01:48.337" v="11" actId="20577"/>
        <pc:sldMkLst>
          <pc:docMk/>
          <pc:sldMk cId="0" sldId="256"/>
        </pc:sldMkLst>
        <pc:spChg chg="mod">
          <ac:chgData name="Dhiman Sarkar" userId="" providerId="" clId="Web-{27697659-6F3E-45A2-B446-BEFBBAF8747A}" dt="2021-06-20T13:01:48.337" v="11" actId="20577"/>
          <ac:spMkLst>
            <pc:docMk/>
            <pc:sldMk cId="0" sldId="256"/>
            <ac:spMk id="4" creationId="{00000000-0000-0000-0000-000000000000}"/>
          </ac:spMkLst>
        </pc:spChg>
      </pc:sldChg>
    </pc:docChg>
  </pc:docChgLst>
  <pc:docChgLst>
    <pc:chgData name="Bryan Lihardinata" userId="tQaIraxJfFp6SZcJVi416dZ+S8vpoRudbZ3N1z1f5jo=" providerId="None" clId="Web-{0898089F-26A7-46BF-A6CD-C52BB2C69B0A}"/>
    <pc:docChg chg="modSld">
      <pc:chgData name="Bryan Lihardinata" userId="tQaIraxJfFp6SZcJVi416dZ+S8vpoRudbZ3N1z1f5jo=" providerId="None" clId="Web-{0898089F-26A7-46BF-A6CD-C52BB2C69B0A}" dt="2021-05-03T19:27:26.312" v="3" actId="1076"/>
      <pc:docMkLst>
        <pc:docMk/>
      </pc:docMkLst>
      <pc:sldChg chg="addSp modSp">
        <pc:chgData name="Bryan Lihardinata" userId="tQaIraxJfFp6SZcJVi416dZ+S8vpoRudbZ3N1z1f5jo=" providerId="None" clId="Web-{0898089F-26A7-46BF-A6CD-C52BB2C69B0A}" dt="2021-05-03T19:27:26.312" v="3" actId="1076"/>
        <pc:sldMkLst>
          <pc:docMk/>
          <pc:sldMk cId="2334298191" sldId="280"/>
        </pc:sldMkLst>
        <pc:picChg chg="add mod">
          <ac:chgData name="Bryan Lihardinata" userId="tQaIraxJfFp6SZcJVi416dZ+S8vpoRudbZ3N1z1f5jo=" providerId="None" clId="Web-{0898089F-26A7-46BF-A6CD-C52BB2C69B0A}" dt="2021-05-03T19:27:26.312" v="3" actId="1076"/>
          <ac:picMkLst>
            <pc:docMk/>
            <pc:sldMk cId="2334298191" sldId="280"/>
            <ac:picMk id="4" creationId="{078139CC-0CF4-42CC-A77F-439C5B99CE32}"/>
          </ac:picMkLst>
        </pc:picChg>
      </pc:sldChg>
    </pc:docChg>
  </pc:docChgLst>
  <pc:docChgLst>
    <pc:chgData name="Dhiman Sarkar" clId="Web-{46F8B164-D477-4415-88EC-30B89D316BD7}"/>
    <pc:docChg chg="addSld modSld">
      <pc:chgData name="Dhiman Sarkar" userId="" providerId="" clId="Web-{46F8B164-D477-4415-88EC-30B89D316BD7}" dt="2021-05-03T23:08:03.925" v="883" actId="1076"/>
      <pc:docMkLst>
        <pc:docMk/>
      </pc:docMkLst>
      <pc:sldChg chg="delSp modSp">
        <pc:chgData name="Dhiman Sarkar" userId="" providerId="" clId="Web-{46F8B164-D477-4415-88EC-30B89D316BD7}" dt="2021-05-03T23:08:03.925" v="883" actId="1076"/>
        <pc:sldMkLst>
          <pc:docMk/>
          <pc:sldMk cId="0" sldId="258"/>
        </pc:sldMkLst>
        <pc:spChg chg="del">
          <ac:chgData name="Dhiman Sarkar" userId="" providerId="" clId="Web-{46F8B164-D477-4415-88EC-30B89D316BD7}" dt="2021-05-03T21:24:26.941" v="545"/>
          <ac:spMkLst>
            <pc:docMk/>
            <pc:sldMk cId="0" sldId="258"/>
            <ac:spMk id="4" creationId="{00000000-0000-0000-0000-000000000000}"/>
          </ac:spMkLst>
        </pc:spChg>
        <pc:spChg chg="mod">
          <ac:chgData name="Dhiman Sarkar" userId="" providerId="" clId="Web-{46F8B164-D477-4415-88EC-30B89D316BD7}" dt="2021-05-03T23:07:41.190" v="879" actId="20577"/>
          <ac:spMkLst>
            <pc:docMk/>
            <pc:sldMk cId="0" sldId="258"/>
            <ac:spMk id="16" creationId="{0A923E93-ACDA-4F96-84AF-7B83A71EF9E5}"/>
          </ac:spMkLst>
        </pc:spChg>
        <pc:spChg chg="mod">
          <ac:chgData name="Dhiman Sarkar" userId="" providerId="" clId="Web-{46F8B164-D477-4415-88EC-30B89D316BD7}" dt="2021-05-03T23:08:03.925" v="883" actId="1076"/>
          <ac:spMkLst>
            <pc:docMk/>
            <pc:sldMk cId="0" sldId="258"/>
            <ac:spMk id="17" creationId="{74675D7E-D178-4915-8C6D-A25868D746DA}"/>
          </ac:spMkLst>
        </pc:spChg>
      </pc:sldChg>
      <pc:sldChg chg="addSp delSp modSp">
        <pc:chgData name="Dhiman Sarkar" userId="" providerId="" clId="Web-{46F8B164-D477-4415-88EC-30B89D316BD7}" dt="2021-05-03T21:11:31.052" v="448" actId="20577"/>
        <pc:sldMkLst>
          <pc:docMk/>
          <pc:sldMk cId="0" sldId="259"/>
        </pc:sldMkLst>
        <pc:spChg chg="mod">
          <ac:chgData name="Dhiman Sarkar" userId="" providerId="" clId="Web-{46F8B164-D477-4415-88EC-30B89D316BD7}" dt="2021-05-03T21:07:22.751" v="366" actId="20577"/>
          <ac:spMkLst>
            <pc:docMk/>
            <pc:sldMk cId="0" sldId="259"/>
            <ac:spMk id="8" creationId="{00000000-0000-0000-0000-000000000000}"/>
          </ac:spMkLst>
        </pc:spChg>
        <pc:spChg chg="mod">
          <ac:chgData name="Dhiman Sarkar" userId="" providerId="" clId="Web-{46F8B164-D477-4415-88EC-30B89D316BD7}" dt="2021-05-03T21:11:31.052" v="448" actId="20577"/>
          <ac:spMkLst>
            <pc:docMk/>
            <pc:sldMk cId="0" sldId="259"/>
            <ac:spMk id="9" creationId="{00000000-0000-0000-0000-000000000000}"/>
          </ac:spMkLst>
        </pc:spChg>
        <pc:spChg chg="add del">
          <ac:chgData name="Dhiman Sarkar" userId="" providerId="" clId="Web-{46F8B164-D477-4415-88EC-30B89D316BD7}" dt="2021-05-03T21:03:07.043" v="263"/>
          <ac:spMkLst>
            <pc:docMk/>
            <pc:sldMk cId="0" sldId="259"/>
            <ac:spMk id="18" creationId="{5AA56F24-8EC6-4E0F-99F4-89B2F0B6A0AA}"/>
          </ac:spMkLst>
        </pc:spChg>
        <pc:grpChg chg="del">
          <ac:chgData name="Dhiman Sarkar" userId="" providerId="" clId="Web-{46F8B164-D477-4415-88EC-30B89D316BD7}" dt="2021-05-03T21:02:36.839" v="259"/>
          <ac:grpSpMkLst>
            <pc:docMk/>
            <pc:sldMk cId="0" sldId="259"/>
            <ac:grpSpMk id="10" creationId="{00000000-0000-0000-0000-000000000000}"/>
          </ac:grpSpMkLst>
        </pc:grpChg>
        <pc:grpChg chg="del">
          <ac:chgData name="Dhiman Sarkar" userId="" providerId="" clId="Web-{46F8B164-D477-4415-88EC-30B89D316BD7}" dt="2021-05-03T21:02:08.808" v="258"/>
          <ac:grpSpMkLst>
            <pc:docMk/>
            <pc:sldMk cId="0" sldId="259"/>
            <ac:grpSpMk id="13" creationId="{00000000-0000-0000-0000-000000000000}"/>
          </ac:grpSpMkLst>
        </pc:grpChg>
      </pc:sldChg>
      <pc:sldChg chg="delSp modSp">
        <pc:chgData name="Dhiman Sarkar" userId="" providerId="" clId="Web-{46F8B164-D477-4415-88EC-30B89D316BD7}" dt="2021-05-03T21:24:17.706" v="544"/>
        <pc:sldMkLst>
          <pc:docMk/>
          <pc:sldMk cId="0" sldId="260"/>
        </pc:sldMkLst>
        <pc:spChg chg="mod">
          <ac:chgData name="Dhiman Sarkar" userId="" providerId="" clId="Web-{46F8B164-D477-4415-88EC-30B89D316BD7}" dt="2021-05-03T21:21:35.922" v="520" actId="1076"/>
          <ac:spMkLst>
            <pc:docMk/>
            <pc:sldMk cId="0" sldId="260"/>
            <ac:spMk id="2" creationId="{00000000-0000-0000-0000-000000000000}"/>
          </ac:spMkLst>
        </pc:spChg>
        <pc:spChg chg="mod">
          <ac:chgData name="Dhiman Sarkar" userId="" providerId="" clId="Web-{46F8B164-D477-4415-88EC-30B89D316BD7}" dt="2021-05-03T21:17:28.605" v="473" actId="1076"/>
          <ac:spMkLst>
            <pc:docMk/>
            <pc:sldMk cId="0" sldId="260"/>
            <ac:spMk id="4" creationId="{00000000-0000-0000-0000-000000000000}"/>
          </ac:spMkLst>
        </pc:spChg>
        <pc:spChg chg="mod">
          <ac:chgData name="Dhiman Sarkar" userId="" providerId="" clId="Web-{46F8B164-D477-4415-88EC-30B89D316BD7}" dt="2021-05-03T21:21:56.407" v="525" actId="1076"/>
          <ac:spMkLst>
            <pc:docMk/>
            <pc:sldMk cId="0" sldId="260"/>
            <ac:spMk id="8" creationId="{00000000-0000-0000-0000-000000000000}"/>
          </ac:spMkLst>
        </pc:spChg>
        <pc:spChg chg="mod">
          <ac:chgData name="Dhiman Sarkar" userId="" providerId="" clId="Web-{46F8B164-D477-4415-88EC-30B89D316BD7}" dt="2021-05-03T21:23:30.346" v="537" actId="20577"/>
          <ac:spMkLst>
            <pc:docMk/>
            <pc:sldMk cId="0" sldId="260"/>
            <ac:spMk id="12" creationId="{00000000-0000-0000-0000-000000000000}"/>
          </ac:spMkLst>
        </pc:spChg>
        <pc:spChg chg="mod">
          <ac:chgData name="Dhiman Sarkar" userId="" providerId="" clId="Web-{46F8B164-D477-4415-88EC-30B89D316BD7}" dt="2021-05-03T21:21:46.954" v="523" actId="1076"/>
          <ac:spMkLst>
            <pc:docMk/>
            <pc:sldMk cId="0" sldId="260"/>
            <ac:spMk id="16" creationId="{00000000-0000-0000-0000-000000000000}"/>
          </ac:spMkLst>
        </pc:spChg>
        <pc:spChg chg="mod">
          <ac:chgData name="Dhiman Sarkar" userId="" providerId="" clId="Web-{46F8B164-D477-4415-88EC-30B89D316BD7}" dt="2021-05-03T21:22:05.392" v="527" actId="1076"/>
          <ac:spMkLst>
            <pc:docMk/>
            <pc:sldMk cId="0" sldId="260"/>
            <ac:spMk id="20" creationId="{00000000-0000-0000-0000-000000000000}"/>
          </ac:spMkLst>
        </pc:spChg>
        <pc:spChg chg="del">
          <ac:chgData name="Dhiman Sarkar" userId="" providerId="" clId="Web-{46F8B164-D477-4415-88EC-30B89D316BD7}" dt="2021-05-03T21:24:17.706" v="544"/>
          <ac:spMkLst>
            <pc:docMk/>
            <pc:sldMk cId="0" sldId="260"/>
            <ac:spMk id="24" creationId="{00000000-0000-0000-0000-000000000000}"/>
          </ac:spMkLst>
        </pc:spChg>
        <pc:spChg chg="mod">
          <ac:chgData name="Dhiman Sarkar" userId="" providerId="" clId="Web-{46F8B164-D477-4415-88EC-30B89D316BD7}" dt="2021-05-03T21:23:40.175" v="538" actId="14100"/>
          <ac:spMkLst>
            <pc:docMk/>
            <pc:sldMk cId="0" sldId="260"/>
            <ac:spMk id="26" creationId="{00000000-0000-0000-0000-000000000000}"/>
          </ac:spMkLst>
        </pc:spChg>
        <pc:grpChg chg="mod">
          <ac:chgData name="Dhiman Sarkar" userId="" providerId="" clId="Web-{46F8B164-D477-4415-88EC-30B89D316BD7}" dt="2021-05-03T21:21:45.657" v="522" actId="1076"/>
          <ac:grpSpMkLst>
            <pc:docMk/>
            <pc:sldMk cId="0" sldId="260"/>
            <ac:grpSpMk id="3" creationId="{00000000-0000-0000-0000-000000000000}"/>
          </ac:grpSpMkLst>
        </pc:grpChg>
        <pc:grpChg chg="mod">
          <ac:chgData name="Dhiman Sarkar" userId="" providerId="" clId="Web-{46F8B164-D477-4415-88EC-30B89D316BD7}" dt="2021-05-03T21:23:54.019" v="540" actId="1076"/>
          <ac:grpSpMkLst>
            <pc:docMk/>
            <pc:sldMk cId="0" sldId="260"/>
            <ac:grpSpMk id="7" creationId="{00000000-0000-0000-0000-000000000000}"/>
          </ac:grpSpMkLst>
        </pc:grpChg>
        <pc:grpChg chg="mod">
          <ac:chgData name="Dhiman Sarkar" userId="" providerId="" clId="Web-{46F8B164-D477-4415-88EC-30B89D316BD7}" dt="2021-05-03T21:24:03.050" v="542" actId="1076"/>
          <ac:grpSpMkLst>
            <pc:docMk/>
            <pc:sldMk cId="0" sldId="260"/>
            <ac:grpSpMk id="11" creationId="{00000000-0000-0000-0000-000000000000}"/>
          </ac:grpSpMkLst>
        </pc:grpChg>
        <pc:grpChg chg="mod">
          <ac:chgData name="Dhiman Sarkar" userId="" providerId="" clId="Web-{46F8B164-D477-4415-88EC-30B89D316BD7}" dt="2021-05-03T21:23:50.206" v="539" actId="1076"/>
          <ac:grpSpMkLst>
            <pc:docMk/>
            <pc:sldMk cId="0" sldId="260"/>
            <ac:grpSpMk id="15" creationId="{00000000-0000-0000-0000-000000000000}"/>
          </ac:grpSpMkLst>
        </pc:grpChg>
        <pc:grpChg chg="mod">
          <ac:chgData name="Dhiman Sarkar" userId="" providerId="" clId="Web-{46F8B164-D477-4415-88EC-30B89D316BD7}" dt="2021-05-03T21:24:06.113" v="543" actId="1076"/>
          <ac:grpSpMkLst>
            <pc:docMk/>
            <pc:sldMk cId="0" sldId="260"/>
            <ac:grpSpMk id="19" creationId="{00000000-0000-0000-0000-000000000000}"/>
          </ac:grpSpMkLst>
        </pc:grpChg>
        <pc:picChg chg="mod">
          <ac:chgData name="Dhiman Sarkar" userId="" providerId="" clId="Web-{46F8B164-D477-4415-88EC-30B89D316BD7}" dt="2021-05-03T21:19:53.374" v="495" actId="1076"/>
          <ac:picMkLst>
            <pc:docMk/>
            <pc:sldMk cId="0" sldId="260"/>
            <ac:picMk id="23" creationId="{00000000-0000-0000-0000-000000000000}"/>
          </ac:picMkLst>
        </pc:picChg>
      </pc:sldChg>
      <pc:sldChg chg="addSp delSp modSp">
        <pc:chgData name="Dhiman Sarkar" userId="" providerId="" clId="Web-{46F8B164-D477-4415-88EC-30B89D316BD7}" dt="2021-05-03T20:49:23.044" v="250" actId="20577"/>
        <pc:sldMkLst>
          <pc:docMk/>
          <pc:sldMk cId="0" sldId="263"/>
        </pc:sldMkLst>
        <pc:spChg chg="add del mod">
          <ac:chgData name="Dhiman Sarkar" userId="" providerId="" clId="Web-{46F8B164-D477-4415-88EC-30B89D316BD7}" dt="2021-05-03T20:47:00.448" v="205"/>
          <ac:spMkLst>
            <pc:docMk/>
            <pc:sldMk cId="0" sldId="263"/>
            <ac:spMk id="2" creationId="{30340F6F-4E0C-4EB4-AD6F-20A4D9E99D00}"/>
          </ac:spMkLst>
        </pc:spChg>
        <pc:spChg chg="mod">
          <ac:chgData name="Dhiman Sarkar" userId="" providerId="" clId="Web-{46F8B164-D477-4415-88EC-30B89D316BD7}" dt="2021-05-03T20:49:23.044" v="250" actId="20577"/>
          <ac:spMkLst>
            <pc:docMk/>
            <pc:sldMk cId="0" sldId="263"/>
            <ac:spMk id="5" creationId="{00000000-0000-0000-0000-000000000000}"/>
          </ac:spMkLst>
        </pc:spChg>
        <pc:spChg chg="add mod">
          <ac:chgData name="Dhiman Sarkar" userId="" providerId="" clId="Web-{46F8B164-D477-4415-88EC-30B89D316BD7}" dt="2021-05-03T20:48:53.169" v="239" actId="1076"/>
          <ac:spMkLst>
            <pc:docMk/>
            <pc:sldMk cId="0" sldId="263"/>
            <ac:spMk id="8" creationId="{FED7D879-928E-4875-B0F2-40CD457799EC}"/>
          </ac:spMkLst>
        </pc:spChg>
      </pc:sldChg>
      <pc:sldChg chg="modSp">
        <pc:chgData name="Dhiman Sarkar" userId="" providerId="" clId="Web-{46F8B164-D477-4415-88EC-30B89D316BD7}" dt="2021-05-03T20:58:43.570" v="255" actId="20577"/>
        <pc:sldMkLst>
          <pc:docMk/>
          <pc:sldMk cId="0" sldId="265"/>
        </pc:sldMkLst>
        <pc:spChg chg="mod">
          <ac:chgData name="Dhiman Sarkar" userId="" providerId="" clId="Web-{46F8B164-D477-4415-88EC-30B89D316BD7}" dt="2021-05-03T20:40:41.300" v="168" actId="20577"/>
          <ac:spMkLst>
            <pc:docMk/>
            <pc:sldMk cId="0" sldId="265"/>
            <ac:spMk id="6" creationId="{00000000-0000-0000-0000-000000000000}"/>
          </ac:spMkLst>
        </pc:spChg>
        <pc:spChg chg="mod">
          <ac:chgData name="Dhiman Sarkar" userId="" providerId="" clId="Web-{46F8B164-D477-4415-88EC-30B89D316BD7}" dt="2021-05-03T20:58:43.570" v="255" actId="20577"/>
          <ac:spMkLst>
            <pc:docMk/>
            <pc:sldMk cId="0" sldId="265"/>
            <ac:spMk id="7" creationId="{00000000-0000-0000-0000-000000000000}"/>
          </ac:spMkLst>
        </pc:spChg>
        <pc:spChg chg="mod">
          <ac:chgData name="Dhiman Sarkar" userId="" providerId="" clId="Web-{46F8B164-D477-4415-88EC-30B89D316BD7}" dt="2021-05-03T20:38:52.033" v="158" actId="20577"/>
          <ac:spMkLst>
            <pc:docMk/>
            <pc:sldMk cId="0" sldId="265"/>
            <ac:spMk id="10" creationId="{00000000-0000-0000-0000-000000000000}"/>
          </ac:spMkLst>
        </pc:spChg>
        <pc:spChg chg="mod">
          <ac:chgData name="Dhiman Sarkar" userId="" providerId="" clId="Web-{46F8B164-D477-4415-88EC-30B89D316BD7}" dt="2021-05-03T20:39:50.596" v="165" actId="20577"/>
          <ac:spMkLst>
            <pc:docMk/>
            <pc:sldMk cId="0" sldId="265"/>
            <ac:spMk id="11" creationId="{00000000-0000-0000-0000-000000000000}"/>
          </ac:spMkLst>
        </pc:spChg>
        <pc:spChg chg="mod">
          <ac:chgData name="Dhiman Sarkar" userId="" providerId="" clId="Web-{46F8B164-D477-4415-88EC-30B89D316BD7}" dt="2021-05-03T20:39:34.033" v="160" actId="20577"/>
          <ac:spMkLst>
            <pc:docMk/>
            <pc:sldMk cId="0" sldId="265"/>
            <ac:spMk id="23" creationId="{E013071C-2B0B-4BAD-B4B2-5CB60D52DF6A}"/>
          </ac:spMkLst>
        </pc:spChg>
        <pc:spChg chg="mod">
          <ac:chgData name="Dhiman Sarkar" userId="" providerId="" clId="Web-{46F8B164-D477-4415-88EC-30B89D316BD7}" dt="2021-05-03T20:39:44.346" v="164" actId="20577"/>
          <ac:spMkLst>
            <pc:docMk/>
            <pc:sldMk cId="0" sldId="265"/>
            <ac:spMk id="24" creationId="{5F5789C5-C606-465A-885D-FCC65B20B431}"/>
          </ac:spMkLst>
        </pc:spChg>
        <pc:grpChg chg="mod">
          <ac:chgData name="Dhiman Sarkar" userId="" providerId="" clId="Web-{46F8B164-D477-4415-88EC-30B89D316BD7}" dt="2021-05-03T20:37:44.688" v="127" actId="14100"/>
          <ac:grpSpMkLst>
            <pc:docMk/>
            <pc:sldMk cId="0" sldId="265"/>
            <ac:grpSpMk id="5" creationId="{00000000-0000-0000-0000-000000000000}"/>
          </ac:grpSpMkLst>
        </pc:grpChg>
      </pc:sldChg>
      <pc:sldChg chg="addSp delSp modSp">
        <pc:chgData name="Dhiman Sarkar" userId="" providerId="" clId="Web-{46F8B164-D477-4415-88EC-30B89D316BD7}" dt="2021-05-03T22:28:18.415" v="786" actId="20577"/>
        <pc:sldMkLst>
          <pc:docMk/>
          <pc:sldMk cId="3444948208" sldId="286"/>
        </pc:sldMkLst>
        <pc:spChg chg="del">
          <ac:chgData name="Dhiman Sarkar" userId="" providerId="" clId="Web-{46F8B164-D477-4415-88EC-30B89D316BD7}" dt="2021-05-03T21:34:54.687" v="549"/>
          <ac:spMkLst>
            <pc:docMk/>
            <pc:sldMk cId="3444948208" sldId="286"/>
            <ac:spMk id="5" creationId="{00000000-0000-0000-0000-000000000000}"/>
          </ac:spMkLst>
        </pc:spChg>
        <pc:spChg chg="del">
          <ac:chgData name="Dhiman Sarkar" userId="" providerId="" clId="Web-{46F8B164-D477-4415-88EC-30B89D316BD7}" dt="2021-05-03T21:34:57.843" v="550"/>
          <ac:spMkLst>
            <pc:docMk/>
            <pc:sldMk cId="3444948208" sldId="286"/>
            <ac:spMk id="7" creationId="{B964AB94-C904-482A-A6F4-88D64CB6417D}"/>
          </ac:spMkLst>
        </pc:spChg>
        <pc:spChg chg="add mod">
          <ac:chgData name="Dhiman Sarkar" userId="" providerId="" clId="Web-{46F8B164-D477-4415-88EC-30B89D316BD7}" dt="2021-05-03T22:23:20.535" v="733" actId="1076"/>
          <ac:spMkLst>
            <pc:docMk/>
            <pc:sldMk cId="3444948208" sldId="286"/>
            <ac:spMk id="12" creationId="{44D0C592-5815-4EF2-B8CB-31F8C30666E5}"/>
          </ac:spMkLst>
        </pc:spChg>
        <pc:spChg chg="add del">
          <ac:chgData name="Dhiman Sarkar" userId="" providerId="" clId="Web-{46F8B164-D477-4415-88EC-30B89D316BD7}" dt="2021-05-03T22:18:33.624" v="633"/>
          <ac:spMkLst>
            <pc:docMk/>
            <pc:sldMk cId="3444948208" sldId="286"/>
            <ac:spMk id="13" creationId="{66C2C094-44FB-4411-85E5-F19A20D633C7}"/>
          </ac:spMkLst>
        </pc:spChg>
        <pc:spChg chg="add mod">
          <ac:chgData name="Dhiman Sarkar" userId="" providerId="" clId="Web-{46F8B164-D477-4415-88EC-30B89D316BD7}" dt="2021-05-03T22:28:18.415" v="786" actId="20577"/>
          <ac:spMkLst>
            <pc:docMk/>
            <pc:sldMk cId="3444948208" sldId="286"/>
            <ac:spMk id="15" creationId="{09B52769-8F29-4769-A690-CD73CBD1CD28}"/>
          </ac:spMkLst>
        </pc:spChg>
        <pc:picChg chg="add del mod">
          <ac:chgData name="Dhiman Sarkar" userId="" providerId="" clId="Web-{46F8B164-D477-4415-88EC-30B89D316BD7}" dt="2021-05-03T21:35:27.140" v="552"/>
          <ac:picMkLst>
            <pc:docMk/>
            <pc:sldMk cId="3444948208" sldId="286"/>
            <ac:picMk id="2" creationId="{560F21B3-1B39-4C6B-868D-78B3595D94CE}"/>
          </ac:picMkLst>
        </pc:picChg>
        <pc:picChg chg="add del mod">
          <ac:chgData name="Dhiman Sarkar" userId="" providerId="" clId="Web-{46F8B164-D477-4415-88EC-30B89D316BD7}" dt="2021-05-03T21:37:15.142" v="564"/>
          <ac:picMkLst>
            <pc:docMk/>
            <pc:sldMk cId="3444948208" sldId="286"/>
            <ac:picMk id="3" creationId="{C3BB590C-8717-4D7F-9CAA-62774E302FD2}"/>
          </ac:picMkLst>
        </pc:picChg>
        <pc:picChg chg="add del mod">
          <ac:chgData name="Dhiman Sarkar" userId="" providerId="" clId="Web-{46F8B164-D477-4415-88EC-30B89D316BD7}" dt="2021-05-03T21:37:19.470" v="565"/>
          <ac:picMkLst>
            <pc:docMk/>
            <pc:sldMk cId="3444948208" sldId="286"/>
            <ac:picMk id="6" creationId="{F948A136-A1F2-4962-8100-5E8768F07940}"/>
          </ac:picMkLst>
        </pc:picChg>
        <pc:picChg chg="add mod">
          <ac:chgData name="Dhiman Sarkar" userId="" providerId="" clId="Web-{46F8B164-D477-4415-88EC-30B89D316BD7}" dt="2021-05-03T21:40:41.646" v="570" actId="14100"/>
          <ac:picMkLst>
            <pc:docMk/>
            <pc:sldMk cId="3444948208" sldId="286"/>
            <ac:picMk id="8" creationId="{0A6913C6-85B9-42AE-B9D7-1E286AB5FFE0}"/>
          </ac:picMkLst>
        </pc:picChg>
        <pc:picChg chg="add mod">
          <ac:chgData name="Dhiman Sarkar" userId="" providerId="" clId="Web-{46F8B164-D477-4415-88EC-30B89D316BD7}" dt="2021-05-03T21:42:58.961" v="578" actId="14100"/>
          <ac:picMkLst>
            <pc:docMk/>
            <pc:sldMk cId="3444948208" sldId="286"/>
            <ac:picMk id="9" creationId="{75430386-6CDB-4AD1-8F85-0D27A5388B0C}"/>
          </ac:picMkLst>
        </pc:picChg>
        <pc:picChg chg="add del mod">
          <ac:chgData name="Dhiman Sarkar" userId="" providerId="" clId="Web-{46F8B164-D477-4415-88EC-30B89D316BD7}" dt="2021-05-03T22:16:30.043" v="615"/>
          <ac:picMkLst>
            <pc:docMk/>
            <pc:sldMk cId="3444948208" sldId="286"/>
            <ac:picMk id="10" creationId="{C2DFCBD0-549C-4AF9-A2B8-9FFD6FF53852}"/>
          </ac:picMkLst>
        </pc:picChg>
      </pc:sldChg>
      <pc:sldChg chg="addSp delSp modSp add replId">
        <pc:chgData name="Dhiman Sarkar" userId="" providerId="" clId="Web-{46F8B164-D477-4415-88EC-30B89D316BD7}" dt="2021-05-03T22:31:01.043" v="825" actId="14100"/>
        <pc:sldMkLst>
          <pc:docMk/>
          <pc:sldMk cId="2703114156" sldId="287"/>
        </pc:sldMkLst>
        <pc:spChg chg="del">
          <ac:chgData name="Dhiman Sarkar" userId="" providerId="" clId="Web-{46F8B164-D477-4415-88EC-30B89D316BD7}" dt="2021-05-03T22:07:55.737" v="580"/>
          <ac:spMkLst>
            <pc:docMk/>
            <pc:sldMk cId="2703114156" sldId="287"/>
            <ac:spMk id="5" creationId="{00000000-0000-0000-0000-000000000000}"/>
          </ac:spMkLst>
        </pc:spChg>
        <pc:spChg chg="add mod">
          <ac:chgData name="Dhiman Sarkar" userId="" providerId="" clId="Web-{46F8B164-D477-4415-88EC-30B89D316BD7}" dt="2021-05-03T22:30:55.809" v="823" actId="1076"/>
          <ac:spMkLst>
            <pc:docMk/>
            <pc:sldMk cId="2703114156" sldId="287"/>
            <ac:spMk id="6" creationId="{B6A52CBD-C20D-4EEA-8F1D-6BA0F2149BDB}"/>
          </ac:spMkLst>
        </pc:spChg>
        <pc:spChg chg="del">
          <ac:chgData name="Dhiman Sarkar" userId="" providerId="" clId="Web-{46F8B164-D477-4415-88EC-30B89D316BD7}" dt="2021-05-03T22:07:52.362" v="579"/>
          <ac:spMkLst>
            <pc:docMk/>
            <pc:sldMk cId="2703114156" sldId="287"/>
            <ac:spMk id="7" creationId="{B964AB94-C904-482A-A6F4-88D64CB6417D}"/>
          </ac:spMkLst>
        </pc:spChg>
        <pc:spChg chg="add mod">
          <ac:chgData name="Dhiman Sarkar" userId="" providerId="" clId="Web-{46F8B164-D477-4415-88EC-30B89D316BD7}" dt="2021-05-03T22:30:47.856" v="821" actId="1076"/>
          <ac:spMkLst>
            <pc:docMk/>
            <pc:sldMk cId="2703114156" sldId="287"/>
            <ac:spMk id="10" creationId="{2583912E-DFA8-4EBA-B262-ED08AA1B7C53}"/>
          </ac:spMkLst>
        </pc:spChg>
        <pc:picChg chg="add mod">
          <ac:chgData name="Dhiman Sarkar" userId="" providerId="" clId="Web-{46F8B164-D477-4415-88EC-30B89D316BD7}" dt="2021-05-03T22:31:01.043" v="825" actId="14100"/>
          <ac:picMkLst>
            <pc:docMk/>
            <pc:sldMk cId="2703114156" sldId="287"/>
            <ac:picMk id="2" creationId="{0FCA6E93-D027-44E8-88BA-17131BAA9051}"/>
          </ac:picMkLst>
        </pc:picChg>
        <pc:picChg chg="add mod">
          <ac:chgData name="Dhiman Sarkar" userId="" providerId="" clId="Web-{46F8B164-D477-4415-88EC-30B89D316BD7}" dt="2021-05-03T22:30:50.184" v="822" actId="14100"/>
          <ac:picMkLst>
            <pc:docMk/>
            <pc:sldMk cId="2703114156" sldId="287"/>
            <ac:picMk id="3" creationId="{99A10CDA-5331-42A9-BCEC-72CB48543D8B}"/>
          </ac:picMkLst>
        </pc:picChg>
      </pc:sldChg>
      <pc:sldChg chg="addSp delSp modSp add replId">
        <pc:chgData name="Dhiman Sarkar" userId="" providerId="" clId="Web-{46F8B164-D477-4415-88EC-30B89D316BD7}" dt="2021-05-03T22:35:06.335" v="877" actId="20577"/>
        <pc:sldMkLst>
          <pc:docMk/>
          <pc:sldMk cId="3997497569" sldId="290"/>
        </pc:sldMkLst>
        <pc:spChg chg="add mod">
          <ac:chgData name="Dhiman Sarkar" userId="" providerId="" clId="Web-{46F8B164-D477-4415-88EC-30B89D316BD7}" dt="2021-05-03T22:35:06.335" v="877" actId="20577"/>
          <ac:spMkLst>
            <pc:docMk/>
            <pc:sldMk cId="3997497569" sldId="290"/>
            <ac:spMk id="8" creationId="{1777A2FC-04F0-4E35-8ADB-5CE77B745747}"/>
          </ac:spMkLst>
        </pc:spChg>
        <pc:spChg chg="add mod">
          <ac:chgData name="Dhiman Sarkar" userId="" providerId="" clId="Web-{46F8B164-D477-4415-88EC-30B89D316BD7}" dt="2021-05-03T22:34:48.344" v="867" actId="20577"/>
          <ac:spMkLst>
            <pc:docMk/>
            <pc:sldMk cId="3997497569" sldId="290"/>
            <ac:spMk id="10" creationId="{06586C19-0E7B-4EB4-8F58-973B34D58E01}"/>
          </ac:spMkLst>
        </pc:spChg>
        <pc:picChg chg="del">
          <ac:chgData name="Dhiman Sarkar" userId="" providerId="" clId="Web-{46F8B164-D477-4415-88EC-30B89D316BD7}" dt="2021-05-03T22:13:40.759" v="603"/>
          <ac:picMkLst>
            <pc:docMk/>
            <pc:sldMk cId="3997497569" sldId="290"/>
            <ac:picMk id="2" creationId="{0FCA6E93-D027-44E8-88BA-17131BAA9051}"/>
          </ac:picMkLst>
        </pc:picChg>
        <pc:picChg chg="del">
          <ac:chgData name="Dhiman Sarkar" userId="" providerId="" clId="Web-{46F8B164-D477-4415-88EC-30B89D316BD7}" dt="2021-05-03T22:13:39.181" v="602"/>
          <ac:picMkLst>
            <pc:docMk/>
            <pc:sldMk cId="3997497569" sldId="290"/>
            <ac:picMk id="3" creationId="{99A10CDA-5331-42A9-BCEC-72CB48543D8B}"/>
          </ac:picMkLst>
        </pc:picChg>
        <pc:picChg chg="add mod">
          <ac:chgData name="Dhiman Sarkar" userId="" providerId="" clId="Web-{46F8B164-D477-4415-88EC-30B89D316BD7}" dt="2021-05-03T22:16:05.934" v="612" actId="14100"/>
          <ac:picMkLst>
            <pc:docMk/>
            <pc:sldMk cId="3997497569" sldId="290"/>
            <ac:picMk id="5" creationId="{1F3B1EBA-ED1E-44C6-9C23-FDFD6B833D6E}"/>
          </ac:picMkLst>
        </pc:picChg>
        <pc:picChg chg="add mod">
          <ac:chgData name="Dhiman Sarkar" userId="" providerId="" clId="Web-{46F8B164-D477-4415-88EC-30B89D316BD7}" dt="2021-05-03T22:16:11.981" v="613" actId="14100"/>
          <ac:picMkLst>
            <pc:docMk/>
            <pc:sldMk cId="3997497569" sldId="290"/>
            <ac:picMk id="6" creationId="{DE268CE5-681C-4882-B057-B1BCA2D20606}"/>
          </ac:picMkLst>
        </pc:picChg>
      </pc:sldChg>
    </pc:docChg>
  </pc:docChgLst>
  <pc:docChgLst>
    <pc:chgData name="Dhiman Sarkar" clId="Web-{6DA4DA22-7772-41AF-B596-F070E363F806}"/>
    <pc:docChg chg="addSld modSld sldOrd">
      <pc:chgData name="Dhiman Sarkar" userId="" providerId="" clId="Web-{6DA4DA22-7772-41AF-B596-F070E363F806}" dt="2021-05-02T17:20:30.812" v="657" actId="1076"/>
      <pc:docMkLst>
        <pc:docMk/>
      </pc:docMkLst>
      <pc:sldChg chg="modSp">
        <pc:chgData name="Dhiman Sarkar" userId="" providerId="" clId="Web-{6DA4DA22-7772-41AF-B596-F070E363F806}" dt="2021-05-02T16:45:43.118" v="154" actId="20577"/>
        <pc:sldMkLst>
          <pc:docMk/>
          <pc:sldMk cId="0" sldId="256"/>
        </pc:sldMkLst>
        <pc:spChg chg="mod">
          <ac:chgData name="Dhiman Sarkar" userId="" providerId="" clId="Web-{6DA4DA22-7772-41AF-B596-F070E363F806}" dt="2021-05-02T16:45:43.118" v="154" actId="20577"/>
          <ac:spMkLst>
            <pc:docMk/>
            <pc:sldMk cId="0" sldId="256"/>
            <ac:spMk id="4" creationId="{00000000-0000-0000-0000-000000000000}"/>
          </ac:spMkLst>
        </pc:spChg>
        <pc:spChg chg="mod">
          <ac:chgData name="Dhiman Sarkar" userId="" providerId="" clId="Web-{6DA4DA22-7772-41AF-B596-F070E363F806}" dt="2021-05-02T16:44:41.695" v="114" actId="20577"/>
          <ac:spMkLst>
            <pc:docMk/>
            <pc:sldMk cId="0" sldId="256"/>
            <ac:spMk id="5" creationId="{00000000-0000-0000-0000-000000000000}"/>
          </ac:spMkLst>
        </pc:spChg>
      </pc:sldChg>
      <pc:sldChg chg="delSp modSp">
        <pc:chgData name="Dhiman Sarkar" userId="" providerId="" clId="Web-{6DA4DA22-7772-41AF-B596-F070E363F806}" dt="2021-05-02T16:54:46.567" v="341" actId="20577"/>
        <pc:sldMkLst>
          <pc:docMk/>
          <pc:sldMk cId="0" sldId="257"/>
        </pc:sldMkLst>
        <pc:spChg chg="mod">
          <ac:chgData name="Dhiman Sarkar" userId="" providerId="" clId="Web-{6DA4DA22-7772-41AF-B596-F070E363F806}" dt="2021-05-02T16:47:39.542" v="171" actId="20577"/>
          <ac:spMkLst>
            <pc:docMk/>
            <pc:sldMk cId="0" sldId="257"/>
            <ac:spMk id="5" creationId="{00000000-0000-0000-0000-000000000000}"/>
          </ac:spMkLst>
        </pc:spChg>
        <pc:spChg chg="mod">
          <ac:chgData name="Dhiman Sarkar" userId="" providerId="" clId="Web-{6DA4DA22-7772-41AF-B596-F070E363F806}" dt="2021-05-02T16:54:46.567" v="341" actId="20577"/>
          <ac:spMkLst>
            <pc:docMk/>
            <pc:sldMk cId="0" sldId="257"/>
            <ac:spMk id="6" creationId="{00000000-0000-0000-0000-000000000000}"/>
          </ac:spMkLst>
        </pc:spChg>
        <pc:grpChg chg="mod">
          <ac:chgData name="Dhiman Sarkar" userId="" providerId="" clId="Web-{6DA4DA22-7772-41AF-B596-F070E363F806}" dt="2021-05-02T16:54:29.083" v="339" actId="14100"/>
          <ac:grpSpMkLst>
            <pc:docMk/>
            <pc:sldMk cId="0" sldId="257"/>
            <ac:grpSpMk id="4" creationId="{00000000-0000-0000-0000-000000000000}"/>
          </ac:grpSpMkLst>
        </pc:grpChg>
        <pc:grpChg chg="del">
          <ac:chgData name="Dhiman Sarkar" userId="" providerId="" clId="Web-{6DA4DA22-7772-41AF-B596-F070E363F806}" dt="2021-05-02T16:48:09.496" v="173"/>
          <ac:grpSpMkLst>
            <pc:docMk/>
            <pc:sldMk cId="0" sldId="257"/>
            <ac:grpSpMk id="7" creationId="{00000000-0000-0000-0000-000000000000}"/>
          </ac:grpSpMkLst>
        </pc:grpChg>
      </pc:sldChg>
      <pc:sldChg chg="modSp">
        <pc:chgData name="Dhiman Sarkar" userId="" providerId="" clId="Web-{6DA4DA22-7772-41AF-B596-F070E363F806}" dt="2021-05-02T16:55:36.209" v="356" actId="20577"/>
        <pc:sldMkLst>
          <pc:docMk/>
          <pc:sldMk cId="0" sldId="258"/>
        </pc:sldMkLst>
        <pc:spChg chg="mod">
          <ac:chgData name="Dhiman Sarkar" userId="" providerId="" clId="Web-{6DA4DA22-7772-41AF-B596-F070E363F806}" dt="2021-05-02T16:55:36.209" v="356" actId="20577"/>
          <ac:spMkLst>
            <pc:docMk/>
            <pc:sldMk cId="0" sldId="258"/>
            <ac:spMk id="5" creationId="{00000000-0000-0000-0000-000000000000}"/>
          </ac:spMkLst>
        </pc:spChg>
        <pc:picChg chg="mod">
          <ac:chgData name="Dhiman Sarkar" userId="" providerId="" clId="Web-{6DA4DA22-7772-41AF-B596-F070E363F806}" dt="2021-05-02T16:55:25.459" v="350" actId="1076"/>
          <ac:picMkLst>
            <pc:docMk/>
            <pc:sldMk cId="0" sldId="258"/>
            <ac:picMk id="2" creationId="{00000000-0000-0000-0000-000000000000}"/>
          </ac:picMkLst>
        </pc:picChg>
      </pc:sldChg>
      <pc:sldChg chg="modSp">
        <pc:chgData name="Dhiman Sarkar" userId="" providerId="" clId="Web-{6DA4DA22-7772-41AF-B596-F070E363F806}" dt="2021-05-02T16:56:05.960" v="366" actId="1076"/>
        <pc:sldMkLst>
          <pc:docMk/>
          <pc:sldMk cId="0" sldId="259"/>
        </pc:sldMkLst>
        <pc:spChg chg="mod">
          <ac:chgData name="Dhiman Sarkar" userId="" providerId="" clId="Web-{6DA4DA22-7772-41AF-B596-F070E363F806}" dt="2021-05-02T16:56:05.960" v="366" actId="1076"/>
          <ac:spMkLst>
            <pc:docMk/>
            <pc:sldMk cId="0" sldId="259"/>
            <ac:spMk id="16" creationId="{00000000-0000-0000-0000-000000000000}"/>
          </ac:spMkLst>
        </pc:spChg>
      </pc:sldChg>
      <pc:sldChg chg="modSp">
        <pc:chgData name="Dhiman Sarkar" userId="" providerId="" clId="Web-{6DA4DA22-7772-41AF-B596-F070E363F806}" dt="2021-05-02T16:56:47.382" v="378" actId="1076"/>
        <pc:sldMkLst>
          <pc:docMk/>
          <pc:sldMk cId="0" sldId="260"/>
        </pc:sldMkLst>
        <pc:spChg chg="mod">
          <ac:chgData name="Dhiman Sarkar" userId="" providerId="" clId="Web-{6DA4DA22-7772-41AF-B596-F070E363F806}" dt="2021-05-02T16:56:47.382" v="378" actId="1076"/>
          <ac:spMkLst>
            <pc:docMk/>
            <pc:sldMk cId="0" sldId="260"/>
            <ac:spMk id="26" creationId="{00000000-0000-0000-0000-000000000000}"/>
          </ac:spMkLst>
        </pc:spChg>
      </pc:sldChg>
      <pc:sldChg chg="modSp">
        <pc:chgData name="Dhiman Sarkar" userId="" providerId="" clId="Web-{6DA4DA22-7772-41AF-B596-F070E363F806}" dt="2021-05-02T16:57:24.368" v="392" actId="1076"/>
        <pc:sldMkLst>
          <pc:docMk/>
          <pc:sldMk cId="0" sldId="261"/>
        </pc:sldMkLst>
        <pc:spChg chg="mod">
          <ac:chgData name="Dhiman Sarkar" userId="" providerId="" clId="Web-{6DA4DA22-7772-41AF-B596-F070E363F806}" dt="2021-05-02T16:57:09.445" v="390" actId="14100"/>
          <ac:spMkLst>
            <pc:docMk/>
            <pc:sldMk cId="0" sldId="261"/>
            <ac:spMk id="4" creationId="{00000000-0000-0000-0000-000000000000}"/>
          </ac:spMkLst>
        </pc:spChg>
        <pc:grpChg chg="mod">
          <ac:chgData name="Dhiman Sarkar" userId="" providerId="" clId="Web-{6DA4DA22-7772-41AF-B596-F070E363F806}" dt="2021-05-02T16:57:24.368" v="392" actId="1076"/>
          <ac:grpSpMkLst>
            <pc:docMk/>
            <pc:sldMk cId="0" sldId="261"/>
            <ac:grpSpMk id="3" creationId="{00000000-0000-0000-0000-000000000000}"/>
          </ac:grpSpMkLst>
        </pc:grpChg>
      </pc:sldChg>
      <pc:sldChg chg="modSp">
        <pc:chgData name="Dhiman Sarkar" userId="" providerId="" clId="Web-{6DA4DA22-7772-41AF-B596-F070E363F806}" dt="2021-05-02T16:58:14.134" v="426" actId="14100"/>
        <pc:sldMkLst>
          <pc:docMk/>
          <pc:sldMk cId="0" sldId="262"/>
        </pc:sldMkLst>
        <pc:spChg chg="mod">
          <ac:chgData name="Dhiman Sarkar" userId="" providerId="" clId="Web-{6DA4DA22-7772-41AF-B596-F070E363F806}" dt="2021-05-02T16:58:14.134" v="426" actId="14100"/>
          <ac:spMkLst>
            <pc:docMk/>
            <pc:sldMk cId="0" sldId="262"/>
            <ac:spMk id="4" creationId="{00000000-0000-0000-0000-000000000000}"/>
          </ac:spMkLst>
        </pc:spChg>
      </pc:sldChg>
      <pc:sldChg chg="addSp delSp modSp">
        <pc:chgData name="Dhiman Sarkar" userId="" providerId="" clId="Web-{6DA4DA22-7772-41AF-B596-F070E363F806}" dt="2021-05-02T17:11:12.065" v="515" actId="1076"/>
        <pc:sldMkLst>
          <pc:docMk/>
          <pc:sldMk cId="0" sldId="263"/>
        </pc:sldMkLst>
        <pc:spChg chg="add mod">
          <ac:chgData name="Dhiman Sarkar" userId="" providerId="" clId="Web-{6DA4DA22-7772-41AF-B596-F070E363F806}" dt="2021-05-02T17:11:12.065" v="515" actId="1076"/>
          <ac:spMkLst>
            <pc:docMk/>
            <pc:sldMk cId="0" sldId="263"/>
            <ac:spMk id="7" creationId="{B964AB94-C904-482A-A6F4-88D64CB6417D}"/>
          </ac:spMkLst>
        </pc:spChg>
        <pc:picChg chg="del">
          <ac:chgData name="Dhiman Sarkar" userId="" providerId="" clId="Web-{6DA4DA22-7772-41AF-B596-F070E363F806}" dt="2021-05-02T17:04:09.345" v="487"/>
          <ac:picMkLst>
            <pc:docMk/>
            <pc:sldMk cId="0" sldId="263"/>
            <ac:picMk id="2" creationId="{00000000-0000-0000-0000-000000000000}"/>
          </ac:picMkLst>
        </pc:picChg>
        <pc:picChg chg="add del mod modCrop">
          <ac:chgData name="Dhiman Sarkar" userId="" providerId="" clId="Web-{6DA4DA22-7772-41AF-B596-F070E363F806}" dt="2021-05-02T17:04:50.924" v="497"/>
          <ac:picMkLst>
            <pc:docMk/>
            <pc:sldMk cId="0" sldId="263"/>
            <ac:picMk id="8" creationId="{205BB619-279D-48FB-BB7A-07E867ED9ADD}"/>
          </ac:picMkLst>
        </pc:picChg>
        <pc:picChg chg="add del mod">
          <ac:chgData name="Dhiman Sarkar" userId="" providerId="" clId="Web-{6DA4DA22-7772-41AF-B596-F070E363F806}" dt="2021-05-02T17:11:00.377" v="513"/>
          <ac:picMkLst>
            <pc:docMk/>
            <pc:sldMk cId="0" sldId="263"/>
            <ac:picMk id="9" creationId="{2D1478E0-16C0-402D-BC1F-C4E8EC64572B}"/>
          </ac:picMkLst>
        </pc:picChg>
        <pc:picChg chg="add mod">
          <ac:chgData name="Dhiman Sarkar" userId="" providerId="" clId="Web-{6DA4DA22-7772-41AF-B596-F070E363F806}" dt="2021-05-02T17:11:05.674" v="514" actId="1076"/>
          <ac:picMkLst>
            <pc:docMk/>
            <pc:sldMk cId="0" sldId="263"/>
            <ac:picMk id="11" creationId="{E2F2040D-F8AB-4B05-BA9A-F3365DC60FAC}"/>
          </ac:picMkLst>
        </pc:picChg>
      </pc:sldChg>
      <pc:sldChg chg="addSp delSp modSp ord">
        <pc:chgData name="Dhiman Sarkar" userId="" providerId="" clId="Web-{6DA4DA22-7772-41AF-B596-F070E363F806}" dt="2021-05-02T17:10:56.268" v="512" actId="1076"/>
        <pc:sldMkLst>
          <pc:docMk/>
          <pc:sldMk cId="0" sldId="264"/>
        </pc:sldMkLst>
        <pc:spChg chg="mod">
          <ac:chgData name="Dhiman Sarkar" userId="" providerId="" clId="Web-{6DA4DA22-7772-41AF-B596-F070E363F806}" dt="2021-05-02T17:01:45.248" v="477" actId="20577"/>
          <ac:spMkLst>
            <pc:docMk/>
            <pc:sldMk cId="0" sldId="264"/>
            <ac:spMk id="8" creationId="{00000000-0000-0000-0000-000000000000}"/>
          </ac:spMkLst>
        </pc:spChg>
        <pc:picChg chg="del">
          <ac:chgData name="Dhiman Sarkar" userId="" providerId="" clId="Web-{6DA4DA22-7772-41AF-B596-F070E363F806}" dt="2021-05-02T17:10:37.752" v="506"/>
          <ac:picMkLst>
            <pc:docMk/>
            <pc:sldMk cId="0" sldId="264"/>
            <ac:picMk id="3" creationId="{00000000-0000-0000-0000-000000000000}"/>
          </ac:picMkLst>
        </pc:picChg>
        <pc:picChg chg="add del">
          <ac:chgData name="Dhiman Sarkar" userId="" providerId="" clId="Web-{6DA4DA22-7772-41AF-B596-F070E363F806}" dt="2021-05-02T17:10:46.393" v="510"/>
          <ac:picMkLst>
            <pc:docMk/>
            <pc:sldMk cId="0" sldId="264"/>
            <ac:picMk id="10" creationId="{21093770-D3E2-4127-B2D6-2BB7C61427C3}"/>
          </ac:picMkLst>
        </pc:picChg>
        <pc:picChg chg="add mod">
          <ac:chgData name="Dhiman Sarkar" userId="" providerId="" clId="Web-{6DA4DA22-7772-41AF-B596-F070E363F806}" dt="2021-05-02T17:10:56.268" v="512" actId="1076"/>
          <ac:picMkLst>
            <pc:docMk/>
            <pc:sldMk cId="0" sldId="264"/>
            <ac:picMk id="12" creationId="{403C8CB9-637A-4284-AB5C-21BC9C1FF139}"/>
          </ac:picMkLst>
        </pc:picChg>
        <pc:picChg chg="add del mod">
          <ac:chgData name="Dhiman Sarkar" userId="" providerId="" clId="Web-{6DA4DA22-7772-41AF-B596-F070E363F806}" dt="2021-05-02T17:10:37.799" v="508"/>
          <ac:picMkLst>
            <pc:docMk/>
            <pc:sldMk cId="0" sldId="264"/>
            <ac:picMk id="13" creationId="{AF75B97D-B507-4D72-BEBE-33AAD7844647}"/>
          </ac:picMkLst>
        </pc:picChg>
      </pc:sldChg>
      <pc:sldChg chg="addSp delSp modSp ord">
        <pc:chgData name="Dhiman Sarkar" userId="" providerId="" clId="Web-{6DA4DA22-7772-41AF-B596-F070E363F806}" dt="2021-05-02T17:01:33.498" v="475" actId="20577"/>
        <pc:sldMkLst>
          <pc:docMk/>
          <pc:sldMk cId="0" sldId="265"/>
        </pc:sldMkLst>
        <pc:spChg chg="mod">
          <ac:chgData name="Dhiman Sarkar" userId="" providerId="" clId="Web-{6DA4DA22-7772-41AF-B596-F070E363F806}" dt="2021-05-02T16:59:48.824" v="450" actId="20577"/>
          <ac:spMkLst>
            <pc:docMk/>
            <pc:sldMk cId="0" sldId="265"/>
            <ac:spMk id="2" creationId="{00000000-0000-0000-0000-000000000000}"/>
          </ac:spMkLst>
        </pc:spChg>
        <pc:spChg chg="mod">
          <ac:chgData name="Dhiman Sarkar" userId="" providerId="" clId="Web-{6DA4DA22-7772-41AF-B596-F070E363F806}" dt="2021-05-02T16:59:55.152" v="455" actId="20577"/>
          <ac:spMkLst>
            <pc:docMk/>
            <pc:sldMk cId="0" sldId="265"/>
            <ac:spMk id="6" creationId="{00000000-0000-0000-0000-000000000000}"/>
          </ac:spMkLst>
        </pc:spChg>
        <pc:spChg chg="mod">
          <ac:chgData name="Dhiman Sarkar" userId="" providerId="" clId="Web-{6DA4DA22-7772-41AF-B596-F070E363F806}" dt="2021-05-02T16:59:59.793" v="456" actId="20577"/>
          <ac:spMkLst>
            <pc:docMk/>
            <pc:sldMk cId="0" sldId="265"/>
            <ac:spMk id="10" creationId="{00000000-0000-0000-0000-000000000000}"/>
          </ac:spMkLst>
        </pc:spChg>
        <pc:spChg chg="mod">
          <ac:chgData name="Dhiman Sarkar" userId="" providerId="" clId="Web-{6DA4DA22-7772-41AF-B596-F070E363F806}" dt="2021-05-02T17:01:33.498" v="475" actId="20577"/>
          <ac:spMkLst>
            <pc:docMk/>
            <pc:sldMk cId="0" sldId="265"/>
            <ac:spMk id="14" creationId="{00000000-0000-0000-0000-000000000000}"/>
          </ac:spMkLst>
        </pc:spChg>
        <pc:spChg chg="mod">
          <ac:chgData name="Dhiman Sarkar" userId="" providerId="" clId="Web-{6DA4DA22-7772-41AF-B596-F070E363F806}" dt="2021-05-02T17:01:32.342" v="472" actId="20577"/>
          <ac:spMkLst>
            <pc:docMk/>
            <pc:sldMk cId="0" sldId="265"/>
            <ac:spMk id="16" creationId="{00000000-0000-0000-0000-000000000000}"/>
          </ac:spMkLst>
        </pc:spChg>
        <pc:spChg chg="add del">
          <ac:chgData name="Dhiman Sarkar" userId="" providerId="" clId="Web-{6DA4DA22-7772-41AF-B596-F070E363F806}" dt="2021-05-02T17:00:40.872" v="465"/>
          <ac:spMkLst>
            <pc:docMk/>
            <pc:sldMk cId="0" sldId="265"/>
            <ac:spMk id="19" creationId="{A0DF9AE0-E6FF-4332-A0A2-238859A5827F}"/>
          </ac:spMkLst>
        </pc:spChg>
        <pc:spChg chg="add del">
          <ac:chgData name="Dhiman Sarkar" userId="" providerId="" clId="Web-{6DA4DA22-7772-41AF-B596-F070E363F806}" dt="2021-05-02T17:00:55.294" v="468"/>
          <ac:spMkLst>
            <pc:docMk/>
            <pc:sldMk cId="0" sldId="265"/>
            <ac:spMk id="21" creationId="{E7575A8F-D6A3-4360-B122-5F8574961B08}"/>
          </ac:spMkLst>
        </pc:spChg>
        <pc:grpChg chg="mod">
          <ac:chgData name="Dhiman Sarkar" userId="" providerId="" clId="Web-{6DA4DA22-7772-41AF-B596-F070E363F806}" dt="2021-05-02T17:00:29.887" v="461" actId="1076"/>
          <ac:grpSpMkLst>
            <pc:docMk/>
            <pc:sldMk cId="0" sldId="265"/>
            <ac:grpSpMk id="5" creationId="{00000000-0000-0000-0000-000000000000}"/>
          </ac:grpSpMkLst>
        </pc:grpChg>
        <pc:grpChg chg="mod">
          <ac:chgData name="Dhiman Sarkar" userId="" providerId="" clId="Web-{6DA4DA22-7772-41AF-B596-F070E363F806}" dt="2021-05-02T17:00:32.981" v="462" actId="1076"/>
          <ac:grpSpMkLst>
            <pc:docMk/>
            <pc:sldMk cId="0" sldId="265"/>
            <ac:grpSpMk id="9" creationId="{00000000-0000-0000-0000-000000000000}"/>
          </ac:grpSpMkLst>
        </pc:grpChg>
        <pc:grpChg chg="mod">
          <ac:chgData name="Dhiman Sarkar" userId="" providerId="" clId="Web-{6DA4DA22-7772-41AF-B596-F070E363F806}" dt="2021-05-02T17:01:28.670" v="471" actId="1076"/>
          <ac:grpSpMkLst>
            <pc:docMk/>
            <pc:sldMk cId="0" sldId="265"/>
            <ac:grpSpMk id="13" creationId="{00000000-0000-0000-0000-000000000000}"/>
          </ac:grpSpMkLst>
        </pc:grpChg>
        <pc:grpChg chg="add mod">
          <ac:chgData name="Dhiman Sarkar" userId="" providerId="" clId="Web-{6DA4DA22-7772-41AF-B596-F070E363F806}" dt="2021-05-02T17:01:25.592" v="470" actId="1076"/>
          <ac:grpSpMkLst>
            <pc:docMk/>
            <pc:sldMk cId="0" sldId="265"/>
            <ac:grpSpMk id="22" creationId="{21F8604D-EAFF-4A12-A90C-39AF171B6C95}"/>
          </ac:grpSpMkLst>
        </pc:grpChg>
      </pc:sldChg>
      <pc:sldChg chg="modSp">
        <pc:chgData name="Dhiman Sarkar" userId="" providerId="" clId="Web-{6DA4DA22-7772-41AF-B596-F070E363F806}" dt="2021-05-02T17:13:57.866" v="551" actId="14100"/>
        <pc:sldMkLst>
          <pc:docMk/>
          <pc:sldMk cId="0" sldId="266"/>
        </pc:sldMkLst>
        <pc:spChg chg="mod">
          <ac:chgData name="Dhiman Sarkar" userId="" providerId="" clId="Web-{6DA4DA22-7772-41AF-B596-F070E363F806}" dt="2021-05-02T17:13:45.709" v="546" actId="1076"/>
          <ac:spMkLst>
            <pc:docMk/>
            <pc:sldMk cId="0" sldId="266"/>
            <ac:spMk id="6" creationId="{00000000-0000-0000-0000-000000000000}"/>
          </ac:spMkLst>
        </pc:spChg>
        <pc:spChg chg="mod">
          <ac:chgData name="Dhiman Sarkar" userId="" providerId="" clId="Web-{6DA4DA22-7772-41AF-B596-F070E363F806}" dt="2021-05-02T17:13:57.866" v="551" actId="14100"/>
          <ac:spMkLst>
            <pc:docMk/>
            <pc:sldMk cId="0" sldId="266"/>
            <ac:spMk id="7" creationId="{00000000-0000-0000-0000-000000000000}"/>
          </ac:spMkLst>
        </pc:spChg>
      </pc:sldChg>
      <pc:sldChg chg="addSp delSp modSp">
        <pc:chgData name="Dhiman Sarkar" userId="" providerId="" clId="Web-{6DA4DA22-7772-41AF-B596-F070E363F806}" dt="2021-05-02T17:17:28.823" v="617" actId="1076"/>
        <pc:sldMkLst>
          <pc:docMk/>
          <pc:sldMk cId="0" sldId="267"/>
        </pc:sldMkLst>
        <pc:spChg chg="mod">
          <ac:chgData name="Dhiman Sarkar" userId="" providerId="" clId="Web-{6DA4DA22-7772-41AF-B596-F070E363F806}" dt="2021-05-02T17:17:28.823" v="617" actId="1076"/>
          <ac:spMkLst>
            <pc:docMk/>
            <pc:sldMk cId="0" sldId="267"/>
            <ac:spMk id="5" creationId="{00000000-0000-0000-0000-000000000000}"/>
          </ac:spMkLst>
        </pc:spChg>
        <pc:spChg chg="mod">
          <ac:chgData name="Dhiman Sarkar" userId="" providerId="" clId="Web-{6DA4DA22-7772-41AF-B596-F070E363F806}" dt="2021-05-02T17:17:18.651" v="616" actId="1076"/>
          <ac:spMkLst>
            <pc:docMk/>
            <pc:sldMk cId="0" sldId="267"/>
            <ac:spMk id="7" creationId="{00000000-0000-0000-0000-000000000000}"/>
          </ac:spMkLst>
        </pc:spChg>
        <pc:spChg chg="mod">
          <ac:chgData name="Dhiman Sarkar" userId="" providerId="" clId="Web-{6DA4DA22-7772-41AF-B596-F070E363F806}" dt="2021-05-02T17:17:11.948" v="614" actId="1076"/>
          <ac:spMkLst>
            <pc:docMk/>
            <pc:sldMk cId="0" sldId="267"/>
            <ac:spMk id="8" creationId="{00000000-0000-0000-0000-000000000000}"/>
          </ac:spMkLst>
        </pc:spChg>
        <pc:spChg chg="add del mod">
          <ac:chgData name="Dhiman Sarkar" userId="" providerId="" clId="Web-{6DA4DA22-7772-41AF-B596-F070E363F806}" dt="2021-05-02T17:15:19.383" v="565"/>
          <ac:spMkLst>
            <pc:docMk/>
            <pc:sldMk cId="0" sldId="267"/>
            <ac:spMk id="10" creationId="{3FA36DD5-8F27-46D4-A61A-503E1FB794F9}"/>
          </ac:spMkLst>
        </pc:spChg>
        <pc:spChg chg="add mod">
          <ac:chgData name="Dhiman Sarkar" userId="" providerId="" clId="Web-{6DA4DA22-7772-41AF-B596-F070E363F806}" dt="2021-05-02T17:17:06.323" v="613" actId="1076"/>
          <ac:spMkLst>
            <pc:docMk/>
            <pc:sldMk cId="0" sldId="267"/>
            <ac:spMk id="12" creationId="{5EA76358-B00E-4D26-A8EB-2C0595530EEF}"/>
          </ac:spMkLst>
        </pc:spChg>
        <pc:grpChg chg="mod">
          <ac:chgData name="Dhiman Sarkar" userId="" providerId="" clId="Web-{6DA4DA22-7772-41AF-B596-F070E363F806}" dt="2021-05-02T17:17:15.620" v="615" actId="1076"/>
          <ac:grpSpMkLst>
            <pc:docMk/>
            <pc:sldMk cId="0" sldId="267"/>
            <ac:grpSpMk id="6" creationId="{00000000-0000-0000-0000-000000000000}"/>
          </ac:grpSpMkLst>
        </pc:grpChg>
        <pc:picChg chg="add del mod">
          <ac:chgData name="Dhiman Sarkar" userId="" providerId="" clId="Web-{6DA4DA22-7772-41AF-B596-F070E363F806}" dt="2021-05-02T17:14:39.007" v="559"/>
          <ac:picMkLst>
            <pc:docMk/>
            <pc:sldMk cId="0" sldId="267"/>
            <ac:picMk id="9" creationId="{DCE451DF-29C8-4946-8949-6160E94DB0EF}"/>
          </ac:picMkLst>
        </pc:picChg>
      </pc:sldChg>
      <pc:sldChg chg="modSp">
        <pc:chgData name="Dhiman Sarkar" userId="" providerId="" clId="Web-{6DA4DA22-7772-41AF-B596-F070E363F806}" dt="2021-05-02T17:17:58.402" v="620" actId="20577"/>
        <pc:sldMkLst>
          <pc:docMk/>
          <pc:sldMk cId="0" sldId="268"/>
        </pc:sldMkLst>
        <pc:spChg chg="mod">
          <ac:chgData name="Dhiman Sarkar" userId="" providerId="" clId="Web-{6DA4DA22-7772-41AF-B596-F070E363F806}" dt="2021-05-02T17:17:58.402" v="620" actId="20577"/>
          <ac:spMkLst>
            <pc:docMk/>
            <pc:sldMk cId="0" sldId="268"/>
            <ac:spMk id="4" creationId="{00000000-0000-0000-0000-000000000000}"/>
          </ac:spMkLst>
        </pc:spChg>
      </pc:sldChg>
      <pc:sldChg chg="modSp">
        <pc:chgData name="Dhiman Sarkar" userId="" providerId="" clId="Web-{6DA4DA22-7772-41AF-B596-F070E363F806}" dt="2021-05-02T17:16:07.165" v="586" actId="20577"/>
        <pc:sldMkLst>
          <pc:docMk/>
          <pc:sldMk cId="0" sldId="269"/>
        </pc:sldMkLst>
        <pc:spChg chg="mod">
          <ac:chgData name="Dhiman Sarkar" userId="" providerId="" clId="Web-{6DA4DA22-7772-41AF-B596-F070E363F806}" dt="2021-05-02T17:15:58.962" v="575" actId="1076"/>
          <ac:spMkLst>
            <pc:docMk/>
            <pc:sldMk cId="0" sldId="269"/>
            <ac:spMk id="3" creationId="{00000000-0000-0000-0000-000000000000}"/>
          </ac:spMkLst>
        </pc:spChg>
        <pc:spChg chg="mod">
          <ac:chgData name="Dhiman Sarkar" userId="" providerId="" clId="Web-{6DA4DA22-7772-41AF-B596-F070E363F806}" dt="2021-05-02T17:16:07.165" v="586" actId="20577"/>
          <ac:spMkLst>
            <pc:docMk/>
            <pc:sldMk cId="0" sldId="269"/>
            <ac:spMk id="4" creationId="{00000000-0000-0000-0000-000000000000}"/>
          </ac:spMkLst>
        </pc:spChg>
      </pc:sldChg>
      <pc:sldChg chg="modSp">
        <pc:chgData name="Dhiman Sarkar" userId="" providerId="" clId="Web-{6DA4DA22-7772-41AF-B596-F070E363F806}" dt="2021-05-02T17:19:35.201" v="650" actId="20577"/>
        <pc:sldMkLst>
          <pc:docMk/>
          <pc:sldMk cId="0" sldId="270"/>
        </pc:sldMkLst>
        <pc:spChg chg="mod">
          <ac:chgData name="Dhiman Sarkar" userId="" providerId="" clId="Web-{6DA4DA22-7772-41AF-B596-F070E363F806}" dt="2021-05-02T17:19:35.201" v="650" actId="20577"/>
          <ac:spMkLst>
            <pc:docMk/>
            <pc:sldMk cId="0" sldId="270"/>
            <ac:spMk id="6" creationId="{00000000-0000-0000-0000-000000000000}"/>
          </ac:spMkLst>
        </pc:spChg>
      </pc:sldChg>
      <pc:sldChg chg="modSp add ord replId">
        <pc:chgData name="Dhiman Sarkar" userId="" providerId="" clId="Web-{6DA4DA22-7772-41AF-B596-F070E363F806}" dt="2021-05-02T17:02:26.593" v="482" actId="20577"/>
        <pc:sldMkLst>
          <pc:docMk/>
          <pc:sldMk cId="180056619" sldId="271"/>
        </pc:sldMkLst>
        <pc:spChg chg="mod">
          <ac:chgData name="Dhiman Sarkar" userId="" providerId="" clId="Web-{6DA4DA22-7772-41AF-B596-F070E363F806}" dt="2021-05-02T17:02:26.593" v="482" actId="20577"/>
          <ac:spMkLst>
            <pc:docMk/>
            <pc:sldMk cId="180056619" sldId="271"/>
            <ac:spMk id="7" creationId="{B964AB94-C904-482A-A6F4-88D64CB6417D}"/>
          </ac:spMkLst>
        </pc:spChg>
      </pc:sldChg>
      <pc:sldChg chg="addSp delSp modSp add replId">
        <pc:chgData name="Dhiman Sarkar" userId="" providerId="" clId="Web-{6DA4DA22-7772-41AF-B596-F070E363F806}" dt="2021-05-02T17:13:05.161" v="523" actId="14100"/>
        <pc:sldMkLst>
          <pc:docMk/>
          <pc:sldMk cId="1426628479" sldId="272"/>
        </pc:sldMkLst>
        <pc:spChg chg="mod">
          <ac:chgData name="Dhiman Sarkar" userId="" providerId="" clId="Web-{6DA4DA22-7772-41AF-B596-F070E363F806}" dt="2021-05-02T17:02:34.515" v="485" actId="20577"/>
          <ac:spMkLst>
            <pc:docMk/>
            <pc:sldMk cId="1426628479" sldId="272"/>
            <ac:spMk id="8" creationId="{00000000-0000-0000-0000-000000000000}"/>
          </ac:spMkLst>
        </pc:spChg>
        <pc:picChg chg="del">
          <ac:chgData name="Dhiman Sarkar" userId="" providerId="" clId="Web-{6DA4DA22-7772-41AF-B596-F070E363F806}" dt="2021-05-02T17:12:38.723" v="516"/>
          <ac:picMkLst>
            <pc:docMk/>
            <pc:sldMk cId="1426628479" sldId="272"/>
            <ac:picMk id="3" creationId="{00000000-0000-0000-0000-000000000000}"/>
          </ac:picMkLst>
        </pc:picChg>
        <pc:picChg chg="add mod">
          <ac:chgData name="Dhiman Sarkar" userId="" providerId="" clId="Web-{6DA4DA22-7772-41AF-B596-F070E363F806}" dt="2021-05-02T17:13:05.161" v="523" actId="14100"/>
          <ac:picMkLst>
            <pc:docMk/>
            <pc:sldMk cId="1426628479" sldId="272"/>
            <ac:picMk id="9" creationId="{8B344BAB-955E-454D-B151-40DD0EE189A6}"/>
          </ac:picMkLst>
        </pc:picChg>
      </pc:sldChg>
      <pc:sldChg chg="delSp modSp add replId">
        <pc:chgData name="Dhiman Sarkar" userId="" providerId="" clId="Web-{6DA4DA22-7772-41AF-B596-F070E363F806}" dt="2021-05-02T17:20:30.812" v="657" actId="1076"/>
        <pc:sldMkLst>
          <pc:docMk/>
          <pc:sldMk cId="1257082551" sldId="273"/>
        </pc:sldMkLst>
        <pc:spChg chg="mod">
          <ac:chgData name="Dhiman Sarkar" userId="" providerId="" clId="Web-{6DA4DA22-7772-41AF-B596-F070E363F806}" dt="2021-05-02T17:20:30.812" v="657" actId="1076"/>
          <ac:spMkLst>
            <pc:docMk/>
            <pc:sldMk cId="1257082551" sldId="273"/>
            <ac:spMk id="6" creationId="{00000000-0000-0000-0000-000000000000}"/>
          </ac:spMkLst>
        </pc:spChg>
        <pc:grpChg chg="del">
          <ac:chgData name="Dhiman Sarkar" userId="" providerId="" clId="Web-{6DA4DA22-7772-41AF-B596-F070E363F806}" dt="2021-05-02T17:20:18.577" v="652"/>
          <ac:grpSpMkLst>
            <pc:docMk/>
            <pc:sldMk cId="1257082551" sldId="273"/>
            <ac:grpSpMk id="7" creationId="{00000000-0000-0000-0000-000000000000}"/>
          </ac:grpSpMkLst>
        </pc:grpChg>
      </pc:sldChg>
    </pc:docChg>
  </pc:docChgLst>
  <pc:docChgLst>
    <pc:chgData name="Bryan Lihardinata" userId="tQaIraxJfFp6SZcJVi416dZ+S8vpoRudbZ3N1z1f5jo=" providerId="None" clId="Web-{F73D477F-5D75-4C36-B4BB-AF32D35DE491}"/>
    <pc:docChg chg="addSld delSld modSld">
      <pc:chgData name="Bryan Lihardinata" userId="tQaIraxJfFp6SZcJVi416dZ+S8vpoRudbZ3N1z1f5jo=" providerId="None" clId="Web-{F73D477F-5D75-4C36-B4BB-AF32D35DE491}" dt="2021-05-03T07:03:46.103" v="4"/>
      <pc:docMkLst>
        <pc:docMk/>
      </pc:docMkLst>
      <pc:sldChg chg="modSp add del">
        <pc:chgData name="Bryan Lihardinata" userId="tQaIraxJfFp6SZcJVi416dZ+S8vpoRudbZ3N1z1f5jo=" providerId="None" clId="Web-{F73D477F-5D75-4C36-B4BB-AF32D35DE491}" dt="2021-05-03T04:42:53.403" v="2" actId="1076"/>
        <pc:sldMkLst>
          <pc:docMk/>
          <pc:sldMk cId="180056619" sldId="271"/>
        </pc:sldMkLst>
        <pc:picChg chg="mod">
          <ac:chgData name="Bryan Lihardinata" userId="tQaIraxJfFp6SZcJVi416dZ+S8vpoRudbZ3N1z1f5jo=" providerId="None" clId="Web-{F73D477F-5D75-4C36-B4BB-AF32D35DE491}" dt="2021-05-03T04:42:53.403" v="2" actId="1076"/>
          <ac:picMkLst>
            <pc:docMk/>
            <pc:sldMk cId="180056619" sldId="271"/>
            <ac:picMk id="10" creationId="{429C2E12-0851-421B-9646-CF5A4E7B5145}"/>
          </ac:picMkLst>
        </pc:picChg>
      </pc:sldChg>
      <pc:sldChg chg="addSp delSp modSp">
        <pc:chgData name="Bryan Lihardinata" userId="tQaIraxJfFp6SZcJVi416dZ+S8vpoRudbZ3N1z1f5jo=" providerId="None" clId="Web-{F73D477F-5D75-4C36-B4BB-AF32D35DE491}" dt="2021-05-03T07:03:46.103" v="4"/>
        <pc:sldMkLst>
          <pc:docMk/>
          <pc:sldMk cId="3048516106" sldId="277"/>
        </pc:sldMkLst>
        <pc:picChg chg="del">
          <ac:chgData name="Bryan Lihardinata" userId="tQaIraxJfFp6SZcJVi416dZ+S8vpoRudbZ3N1z1f5jo=" providerId="None" clId="Web-{F73D477F-5D75-4C36-B4BB-AF32D35DE491}" dt="2021-05-03T07:03:44.822" v="3"/>
          <ac:picMkLst>
            <pc:docMk/>
            <pc:sldMk cId="3048516106" sldId="277"/>
            <ac:picMk id="2" creationId="{DD675E2E-8CC7-4DDD-82B6-57722CC7E6DB}"/>
          </ac:picMkLst>
        </pc:picChg>
        <pc:picChg chg="add mod">
          <ac:chgData name="Bryan Lihardinata" userId="tQaIraxJfFp6SZcJVi416dZ+S8vpoRudbZ3N1z1f5jo=" providerId="None" clId="Web-{F73D477F-5D75-4C36-B4BB-AF32D35DE491}" dt="2021-05-03T07:03:46.103" v="4"/>
          <ac:picMkLst>
            <pc:docMk/>
            <pc:sldMk cId="3048516106" sldId="277"/>
            <ac:picMk id="3" creationId="{E1A798C7-EBE3-41FC-A333-7F545F2D6D9D}"/>
          </ac:picMkLst>
        </pc:picChg>
      </pc:sldChg>
    </pc:docChg>
  </pc:docChgLst>
  <pc:docChgLst>
    <pc:chgData name="Shangze He" userId="BfqvPojDP7lv1x9Gxscn/mxTk6h3TqZkPuUiQIg7hjA=" providerId="None" clId="Web-{BF7FB435-6E0A-418B-814B-D3B9B42121B5}"/>
    <pc:docChg chg="modSld">
      <pc:chgData name="Shangze He" userId="BfqvPojDP7lv1x9Gxscn/mxTk6h3TqZkPuUiQIg7hjA=" providerId="None" clId="Web-{BF7FB435-6E0A-418B-814B-D3B9B42121B5}" dt="2021-05-03T21:00:44.933" v="122" actId="688"/>
      <pc:docMkLst>
        <pc:docMk/>
      </pc:docMkLst>
      <pc:sldChg chg="addSp delSp modSp">
        <pc:chgData name="Shangze He" userId="BfqvPojDP7lv1x9Gxscn/mxTk6h3TqZkPuUiQIg7hjA=" providerId="None" clId="Web-{BF7FB435-6E0A-418B-814B-D3B9B42121B5}" dt="2021-05-03T21:00:44.933" v="122" actId="688"/>
        <pc:sldMkLst>
          <pc:docMk/>
          <pc:sldMk cId="2334298191" sldId="280"/>
        </pc:sldMkLst>
        <pc:spChg chg="add mod">
          <ac:chgData name="Shangze He" userId="BfqvPojDP7lv1x9Gxscn/mxTk6h3TqZkPuUiQIg7hjA=" providerId="None" clId="Web-{BF7FB435-6E0A-418B-814B-D3B9B42121B5}" dt="2021-05-03T20:57:49.970" v="34" actId="1076"/>
          <ac:spMkLst>
            <pc:docMk/>
            <pc:sldMk cId="2334298191" sldId="280"/>
            <ac:spMk id="2" creationId="{47CA0976-5334-4E9F-80FA-69C7319A1540}"/>
          </ac:spMkLst>
        </pc:spChg>
        <pc:spChg chg="del">
          <ac:chgData name="Shangze He" userId="BfqvPojDP7lv1x9Gxscn/mxTk6h3TqZkPuUiQIg7hjA=" providerId="None" clId="Web-{BF7FB435-6E0A-418B-814B-D3B9B42121B5}" dt="2021-05-03T20:56:26.528" v="0"/>
          <ac:spMkLst>
            <pc:docMk/>
            <pc:sldMk cId="2334298191" sldId="280"/>
            <ac:spMk id="5" creationId="{CD8C8D2E-9E67-40CE-823A-3F7227222DF1}"/>
          </ac:spMkLst>
        </pc:spChg>
        <pc:spChg chg="del">
          <ac:chgData name="Shangze He" userId="BfqvPojDP7lv1x9Gxscn/mxTk6h3TqZkPuUiQIg7hjA=" providerId="None" clId="Web-{BF7FB435-6E0A-418B-814B-D3B9B42121B5}" dt="2021-05-03T20:56:28.762" v="1"/>
          <ac:spMkLst>
            <pc:docMk/>
            <pc:sldMk cId="2334298191" sldId="280"/>
            <ac:spMk id="6" creationId="{EA39DF06-58F6-4452-9D2A-5CBAD810B2EC}"/>
          </ac:spMkLst>
        </pc:spChg>
        <pc:spChg chg="del mod">
          <ac:chgData name="Shangze He" userId="BfqvPojDP7lv1x9Gxscn/mxTk6h3TqZkPuUiQIg7hjA=" providerId="None" clId="Web-{BF7FB435-6E0A-418B-814B-D3B9B42121B5}" dt="2021-05-03T20:56:33.309" v="4"/>
          <ac:spMkLst>
            <pc:docMk/>
            <pc:sldMk cId="2334298191" sldId="280"/>
            <ac:spMk id="7" creationId="{3517EAAC-8ECA-4C96-BE2E-824F377D5D2B}"/>
          </ac:spMkLst>
        </pc:spChg>
        <pc:spChg chg="add mod">
          <ac:chgData name="Shangze He" userId="BfqvPojDP7lv1x9Gxscn/mxTk6h3TqZkPuUiQIg7hjA=" providerId="None" clId="Web-{BF7FB435-6E0A-418B-814B-D3B9B42121B5}" dt="2021-05-03T20:59:29.866" v="108" actId="20577"/>
          <ac:spMkLst>
            <pc:docMk/>
            <pc:sldMk cId="2334298191" sldId="280"/>
            <ac:spMk id="9" creationId="{FAAE6109-0C0C-446A-9456-7942E11528AD}"/>
          </ac:spMkLst>
        </pc:spChg>
        <pc:spChg chg="add mod">
          <ac:chgData name="Shangze He" userId="BfqvPojDP7lv1x9Gxscn/mxTk6h3TqZkPuUiQIg7hjA=" providerId="None" clId="Web-{BF7FB435-6E0A-418B-814B-D3B9B42121B5}" dt="2021-05-03T20:59:34.882" v="110" actId="20577"/>
          <ac:spMkLst>
            <pc:docMk/>
            <pc:sldMk cId="2334298191" sldId="280"/>
            <ac:spMk id="10" creationId="{88467410-2871-48B6-BFAA-0F4716B1378E}"/>
          </ac:spMkLst>
        </pc:spChg>
        <pc:spChg chg="add del mod">
          <ac:chgData name="Shangze He" userId="BfqvPojDP7lv1x9Gxscn/mxTk6h3TqZkPuUiQIg7hjA=" providerId="None" clId="Web-{BF7FB435-6E0A-418B-814B-D3B9B42121B5}" dt="2021-05-03T20:59:59.664" v="114"/>
          <ac:spMkLst>
            <pc:docMk/>
            <pc:sldMk cId="2334298191" sldId="280"/>
            <ac:spMk id="11" creationId="{2CF522AA-9471-4706-9B61-9D43E7CC7738}"/>
          </ac:spMkLst>
        </pc:spChg>
        <pc:picChg chg="mod">
          <ac:chgData name="Shangze He" userId="BfqvPojDP7lv1x9Gxscn/mxTk6h3TqZkPuUiQIg7hjA=" providerId="None" clId="Web-{BF7FB435-6E0A-418B-814B-D3B9B42121B5}" dt="2021-05-03T21:00:44.933" v="122" actId="688"/>
          <ac:picMkLst>
            <pc:docMk/>
            <pc:sldMk cId="2334298191" sldId="280"/>
            <ac:picMk id="3" creationId="{47C89878-35B4-495B-8EC4-CEF7824AE0BB}"/>
          </ac:picMkLst>
        </pc:picChg>
        <pc:picChg chg="add mod">
          <ac:chgData name="Shangze He" userId="BfqvPojDP7lv1x9Gxscn/mxTk6h3TqZkPuUiQIg7hjA=" providerId="None" clId="Web-{BF7FB435-6E0A-418B-814B-D3B9B42121B5}" dt="2021-05-03T21:00:16.040" v="116" actId="1076"/>
          <ac:picMkLst>
            <pc:docMk/>
            <pc:sldMk cId="2334298191" sldId="280"/>
            <ac:picMk id="12" creationId="{D19AA077-5400-40BD-8E55-F81ED02AE712}"/>
          </ac:picMkLst>
        </pc:picChg>
        <pc:cxnChg chg="add mod">
          <ac:chgData name="Shangze He" userId="BfqvPojDP7lv1x9Gxscn/mxTk6h3TqZkPuUiQIg7hjA=" providerId="None" clId="Web-{BF7FB435-6E0A-418B-814B-D3B9B42121B5}" dt="2021-05-03T20:57:27" v="29" actId="14100"/>
          <ac:cxnSpMkLst>
            <pc:docMk/>
            <pc:sldMk cId="2334298191" sldId="280"/>
            <ac:cxnSpMk id="4" creationId="{0F492F4D-C7C5-47D7-8F6C-F9463894BE60}"/>
          </ac:cxnSpMkLst>
        </pc:cxnChg>
        <pc:cxnChg chg="add mod">
          <ac:chgData name="Shangze He" userId="BfqvPojDP7lv1x9Gxscn/mxTk6h3TqZkPuUiQIg7hjA=" providerId="None" clId="Web-{BF7FB435-6E0A-418B-814B-D3B9B42121B5}" dt="2021-05-03T20:57:22.468" v="27" actId="14100"/>
          <ac:cxnSpMkLst>
            <pc:docMk/>
            <pc:sldMk cId="2334298191" sldId="280"/>
            <ac:cxnSpMk id="8" creationId="{11107910-F912-46D7-AB98-6419513B5086}"/>
          </ac:cxnSpMkLst>
        </pc:cxnChg>
      </pc:sldChg>
    </pc:docChg>
  </pc:docChgLst>
  <pc:docChgLst>
    <pc:chgData name="Dhiman Sarkar" userId="9nnCYp73DBRIc16HqCto0RgwTbcBr9p0Ur7iHQki1Cc=" providerId="None" clId="Web-{ED2C21C0-A354-448E-8A6B-07F5E1EEE0AC}"/>
    <pc:docChg chg="modSld">
      <pc:chgData name="Dhiman Sarkar" userId="9nnCYp73DBRIc16HqCto0RgwTbcBr9p0Ur7iHQki1Cc=" providerId="None" clId="Web-{ED2C21C0-A354-448E-8A6B-07F5E1EEE0AC}" dt="2021-05-02T17:30:48.900" v="4" actId="1076"/>
      <pc:docMkLst>
        <pc:docMk/>
      </pc:docMkLst>
      <pc:sldChg chg="modSp">
        <pc:chgData name="Dhiman Sarkar" userId="9nnCYp73DBRIc16HqCto0RgwTbcBr9p0Ur7iHQki1Cc=" providerId="None" clId="Web-{ED2C21C0-A354-448E-8A6B-07F5E1EEE0AC}" dt="2021-05-02T17:30:48.900" v="4" actId="1076"/>
        <pc:sldMkLst>
          <pc:docMk/>
          <pc:sldMk cId="0" sldId="267"/>
        </pc:sldMkLst>
        <pc:spChg chg="mod">
          <ac:chgData name="Dhiman Sarkar" userId="9nnCYp73DBRIc16HqCto0RgwTbcBr9p0Ur7iHQki1Cc=" providerId="None" clId="Web-{ED2C21C0-A354-448E-8A6B-07F5E1EEE0AC}" dt="2021-05-02T17:30:48.900" v="4" actId="1076"/>
          <ac:spMkLst>
            <pc:docMk/>
            <pc:sldMk cId="0" sldId="267"/>
            <ac:spMk id="12" creationId="{5EA76358-B00E-4D26-A8EB-2C0595530EEF}"/>
          </ac:spMkLst>
        </pc:spChg>
        <pc:grpChg chg="mod">
          <ac:chgData name="Dhiman Sarkar" userId="9nnCYp73DBRIc16HqCto0RgwTbcBr9p0Ur7iHQki1Cc=" providerId="None" clId="Web-{ED2C21C0-A354-448E-8A6B-07F5E1EEE0AC}" dt="2021-05-02T17:30:46.290" v="3" actId="1076"/>
          <ac:grpSpMkLst>
            <pc:docMk/>
            <pc:sldMk cId="0" sldId="267"/>
            <ac:grpSpMk id="6" creationId="{00000000-0000-0000-0000-000000000000}"/>
          </ac:grpSpMkLst>
        </pc:grpChg>
      </pc:sldChg>
    </pc:docChg>
  </pc:docChgLst>
  <pc:docChgLst>
    <pc:chgData name="Dhiman Sarkar" clId="Web-{921EB71E-9220-407A-8206-86F1379275CB}"/>
    <pc:docChg chg="modSld sldOrd">
      <pc:chgData name="Dhiman Sarkar" userId="" providerId="" clId="Web-{921EB71E-9220-407A-8206-86F1379275CB}" dt="2021-05-03T14:12:55.071" v="81" actId="20577"/>
      <pc:docMkLst>
        <pc:docMk/>
      </pc:docMkLst>
      <pc:sldChg chg="modSp">
        <pc:chgData name="Dhiman Sarkar" userId="" providerId="" clId="Web-{921EB71E-9220-407A-8206-86F1379275CB}" dt="2021-05-03T14:03:50.261" v="1" actId="20577"/>
        <pc:sldMkLst>
          <pc:docMk/>
          <pc:sldMk cId="0" sldId="258"/>
        </pc:sldMkLst>
        <pc:spChg chg="mod">
          <ac:chgData name="Dhiman Sarkar" userId="" providerId="" clId="Web-{921EB71E-9220-407A-8206-86F1379275CB}" dt="2021-05-03T14:03:50.261" v="1" actId="20577"/>
          <ac:spMkLst>
            <pc:docMk/>
            <pc:sldMk cId="0" sldId="258"/>
            <ac:spMk id="4" creationId="{00000000-0000-0000-0000-000000000000}"/>
          </ac:spMkLst>
        </pc:spChg>
      </pc:sldChg>
      <pc:sldChg chg="ord">
        <pc:chgData name="Dhiman Sarkar" userId="" providerId="" clId="Web-{921EB71E-9220-407A-8206-86F1379275CB}" dt="2021-05-03T14:03:20.931" v="0"/>
        <pc:sldMkLst>
          <pc:docMk/>
          <pc:sldMk cId="0" sldId="259"/>
        </pc:sldMkLst>
      </pc:sldChg>
      <pc:sldChg chg="delSp modSp">
        <pc:chgData name="Dhiman Sarkar" userId="" providerId="" clId="Web-{921EB71E-9220-407A-8206-86F1379275CB}" dt="2021-05-03T14:04:50.967" v="4"/>
        <pc:sldMkLst>
          <pc:docMk/>
          <pc:sldMk cId="0" sldId="263"/>
        </pc:sldMkLst>
        <pc:spChg chg="del mod">
          <ac:chgData name="Dhiman Sarkar" userId="" providerId="" clId="Web-{921EB71E-9220-407A-8206-86F1379275CB}" dt="2021-05-03T14:04:50.967" v="4"/>
          <ac:spMkLst>
            <pc:docMk/>
            <pc:sldMk cId="0" sldId="263"/>
            <ac:spMk id="3" creationId="{00000000-0000-0000-0000-000000000000}"/>
          </ac:spMkLst>
        </pc:spChg>
      </pc:sldChg>
      <pc:sldChg chg="delSp">
        <pc:chgData name="Dhiman Sarkar" userId="" providerId="" clId="Web-{921EB71E-9220-407A-8206-86F1379275CB}" dt="2021-05-03T14:04:57.374" v="5"/>
        <pc:sldMkLst>
          <pc:docMk/>
          <pc:sldMk cId="0" sldId="264"/>
        </pc:sldMkLst>
        <pc:spChg chg="del">
          <ac:chgData name="Dhiman Sarkar" userId="" providerId="" clId="Web-{921EB71E-9220-407A-8206-86F1379275CB}" dt="2021-05-03T14:04:57.374" v="5"/>
          <ac:spMkLst>
            <pc:docMk/>
            <pc:sldMk cId="0" sldId="264"/>
            <ac:spMk id="4" creationId="{00000000-0000-0000-0000-000000000000}"/>
          </ac:spMkLst>
        </pc:spChg>
      </pc:sldChg>
      <pc:sldChg chg="delSp">
        <pc:chgData name="Dhiman Sarkar" userId="" providerId="" clId="Web-{921EB71E-9220-407A-8206-86F1379275CB}" dt="2021-05-03T14:05:07.359" v="6"/>
        <pc:sldMkLst>
          <pc:docMk/>
          <pc:sldMk cId="0" sldId="267"/>
        </pc:sldMkLst>
        <pc:spChg chg="del">
          <ac:chgData name="Dhiman Sarkar" userId="" providerId="" clId="Web-{921EB71E-9220-407A-8206-86F1379275CB}" dt="2021-05-03T14:05:07.359" v="6"/>
          <ac:spMkLst>
            <pc:docMk/>
            <pc:sldMk cId="0" sldId="267"/>
            <ac:spMk id="4" creationId="{00000000-0000-0000-0000-000000000000}"/>
          </ac:spMkLst>
        </pc:spChg>
      </pc:sldChg>
      <pc:sldChg chg="delSp">
        <pc:chgData name="Dhiman Sarkar" userId="" providerId="" clId="Web-{921EB71E-9220-407A-8206-86F1379275CB}" dt="2021-05-03T14:05:21.375" v="8"/>
        <pc:sldMkLst>
          <pc:docMk/>
          <pc:sldMk cId="0" sldId="268"/>
        </pc:sldMkLst>
        <pc:spChg chg="del">
          <ac:chgData name="Dhiman Sarkar" userId="" providerId="" clId="Web-{921EB71E-9220-407A-8206-86F1379275CB}" dt="2021-05-03T14:05:21.375" v="8"/>
          <ac:spMkLst>
            <pc:docMk/>
            <pc:sldMk cId="0" sldId="268"/>
            <ac:spMk id="7" creationId="{00000000-0000-0000-0000-000000000000}"/>
          </ac:spMkLst>
        </pc:spChg>
      </pc:sldChg>
      <pc:sldChg chg="delSp">
        <pc:chgData name="Dhiman Sarkar" userId="" providerId="" clId="Web-{921EB71E-9220-407A-8206-86F1379275CB}" dt="2021-05-03T14:05:11.687" v="7"/>
        <pc:sldMkLst>
          <pc:docMk/>
          <pc:sldMk cId="0" sldId="269"/>
        </pc:sldMkLst>
        <pc:spChg chg="del">
          <ac:chgData name="Dhiman Sarkar" userId="" providerId="" clId="Web-{921EB71E-9220-407A-8206-86F1379275CB}" dt="2021-05-03T14:05:11.687" v="7"/>
          <ac:spMkLst>
            <pc:docMk/>
            <pc:sldMk cId="0" sldId="269"/>
            <ac:spMk id="5" creationId="{00000000-0000-0000-0000-000000000000}"/>
          </ac:spMkLst>
        </pc:spChg>
      </pc:sldChg>
      <pc:sldChg chg="delSp">
        <pc:chgData name="Dhiman Sarkar" userId="" providerId="" clId="Web-{921EB71E-9220-407A-8206-86F1379275CB}" dt="2021-05-03T14:05:28.266" v="9"/>
        <pc:sldMkLst>
          <pc:docMk/>
          <pc:sldMk cId="0" sldId="270"/>
        </pc:sldMkLst>
        <pc:spChg chg="del">
          <ac:chgData name="Dhiman Sarkar" userId="" providerId="" clId="Web-{921EB71E-9220-407A-8206-86F1379275CB}" dt="2021-05-03T14:05:28.266" v="9"/>
          <ac:spMkLst>
            <pc:docMk/>
            <pc:sldMk cId="0" sldId="270"/>
            <ac:spMk id="4" creationId="{00000000-0000-0000-0000-000000000000}"/>
          </ac:spMkLst>
        </pc:spChg>
      </pc:sldChg>
      <pc:sldChg chg="addSp delSp modSp">
        <pc:chgData name="Dhiman Sarkar" userId="" providerId="" clId="Web-{921EB71E-9220-407A-8206-86F1379275CB}" dt="2021-05-03T14:12:55.071" v="81" actId="20577"/>
        <pc:sldMkLst>
          <pc:docMk/>
          <pc:sldMk cId="1257082551" sldId="273"/>
        </pc:sldMkLst>
        <pc:spChg chg="del">
          <ac:chgData name="Dhiman Sarkar" userId="" providerId="" clId="Web-{921EB71E-9220-407A-8206-86F1379275CB}" dt="2021-05-03T14:05:31.922" v="10"/>
          <ac:spMkLst>
            <pc:docMk/>
            <pc:sldMk cId="1257082551" sldId="273"/>
            <ac:spMk id="4" creationId="{00000000-0000-0000-0000-000000000000}"/>
          </ac:spMkLst>
        </pc:spChg>
        <pc:spChg chg="add mod">
          <ac:chgData name="Dhiman Sarkar" userId="" providerId="" clId="Web-{921EB71E-9220-407A-8206-86F1379275CB}" dt="2021-05-03T14:12:55.071" v="81" actId="20577"/>
          <ac:spMkLst>
            <pc:docMk/>
            <pc:sldMk cId="1257082551" sldId="273"/>
            <ac:spMk id="7" creationId="{BCDAABFA-3023-42A8-87F8-5A1A485C70E1}"/>
          </ac:spMkLst>
        </pc:spChg>
      </pc:sldChg>
    </pc:docChg>
  </pc:docChgLst>
  <pc:docChgLst>
    <pc:chgData name="Bryan Lihardinata" clId="Web-{F05879DC-0358-478A-A06E-F753D3DDDD19}"/>
    <pc:docChg chg="addSld delSld modSld sldOrd">
      <pc:chgData name="Bryan Lihardinata" userId="" providerId="" clId="Web-{F05879DC-0358-478A-A06E-F753D3DDDD19}" dt="2021-05-04T01:26:54.004" v="2666" actId="1076"/>
      <pc:docMkLst>
        <pc:docMk/>
      </pc:docMkLst>
      <pc:sldChg chg="modNotes">
        <pc:chgData name="Bryan Lihardinata" userId="" providerId="" clId="Web-{F05879DC-0358-478A-A06E-F753D3DDDD19}" dt="2021-05-03T23:26:44.056" v="2322"/>
        <pc:sldMkLst>
          <pc:docMk/>
          <pc:sldMk cId="0" sldId="261"/>
        </pc:sldMkLst>
      </pc:sldChg>
      <pc:sldChg chg="del">
        <pc:chgData name="Bryan Lihardinata" userId="" providerId="" clId="Web-{F05879DC-0358-478A-A06E-F753D3DDDD19}" dt="2021-05-03T22:53:54.001" v="771"/>
        <pc:sldMkLst>
          <pc:docMk/>
          <pc:sldMk cId="0" sldId="267"/>
        </pc:sldMkLst>
      </pc:sldChg>
      <pc:sldChg chg="addSp delSp modSp del">
        <pc:chgData name="Bryan Lihardinata" userId="" providerId="" clId="Web-{F05879DC-0358-478A-A06E-F753D3DDDD19}" dt="2021-05-04T00:33:23.747" v="2632"/>
        <pc:sldMkLst>
          <pc:docMk/>
          <pc:sldMk cId="0" sldId="268"/>
        </pc:sldMkLst>
        <pc:spChg chg="mod">
          <ac:chgData name="Bryan Lihardinata" userId="" providerId="" clId="Web-{F05879DC-0358-478A-A06E-F753D3DDDD19}" dt="2021-05-04T00:32:37.307" v="2623" actId="1076"/>
          <ac:spMkLst>
            <pc:docMk/>
            <pc:sldMk cId="0" sldId="268"/>
            <ac:spMk id="3" creationId="{00000000-0000-0000-0000-000000000000}"/>
          </ac:spMkLst>
        </pc:spChg>
        <pc:spChg chg="add del">
          <ac:chgData name="Bryan Lihardinata" userId="" providerId="" clId="Web-{F05879DC-0358-478A-A06E-F753D3DDDD19}" dt="2021-05-04T00:32:46.120" v="2625"/>
          <ac:spMkLst>
            <pc:docMk/>
            <pc:sldMk cId="0" sldId="268"/>
            <ac:spMk id="6" creationId="{83E8894C-E801-4B2B-84FC-84EF422DB464}"/>
          </ac:spMkLst>
        </pc:spChg>
      </pc:sldChg>
      <pc:sldChg chg="del">
        <pc:chgData name="Bryan Lihardinata" userId="" providerId="" clId="Web-{F05879DC-0358-478A-A06E-F753D3DDDD19}" dt="2021-05-03T22:54:06.643" v="772"/>
        <pc:sldMkLst>
          <pc:docMk/>
          <pc:sldMk cId="0" sldId="269"/>
        </pc:sldMkLst>
      </pc:sldChg>
      <pc:sldChg chg="addSp delSp modSp addAnim delAnim modAnim">
        <pc:chgData name="Bryan Lihardinata" userId="" providerId="" clId="Web-{F05879DC-0358-478A-A06E-F753D3DDDD19}" dt="2021-05-03T22:45:16.810" v="53"/>
        <pc:sldMkLst>
          <pc:docMk/>
          <pc:sldMk cId="180056619" sldId="271"/>
        </pc:sldMkLst>
        <pc:spChg chg="add mod">
          <ac:chgData name="Bryan Lihardinata" userId="" providerId="" clId="Web-{F05879DC-0358-478A-A06E-F753D3DDDD19}" dt="2021-05-03T22:44:16.572" v="37" actId="1076"/>
          <ac:spMkLst>
            <pc:docMk/>
            <pc:sldMk cId="180056619" sldId="271"/>
            <ac:spMk id="4" creationId="{212AEB3B-CB7A-4A89-A06A-4A13BB9B1AAD}"/>
          </ac:spMkLst>
        </pc:spChg>
        <pc:spChg chg="add mod">
          <ac:chgData name="Bryan Lihardinata" userId="" providerId="" clId="Web-{F05879DC-0358-478A-A06E-F753D3DDDD19}" dt="2021-05-03T22:44:12.415" v="36" actId="14100"/>
          <ac:spMkLst>
            <pc:docMk/>
            <pc:sldMk cId="180056619" sldId="271"/>
            <ac:spMk id="6" creationId="{75F9C939-DDD2-417B-AE76-33C3DF26DC54}"/>
          </ac:spMkLst>
        </pc:spChg>
        <pc:spChg chg="add mod">
          <ac:chgData name="Bryan Lihardinata" userId="" providerId="" clId="Web-{F05879DC-0358-478A-A06E-F753D3DDDD19}" dt="2021-05-03T22:44:27.604" v="40" actId="14100"/>
          <ac:spMkLst>
            <pc:docMk/>
            <pc:sldMk cId="180056619" sldId="271"/>
            <ac:spMk id="7" creationId="{B7BA26C0-1F8F-4D9C-A043-6CCEBC974E14}"/>
          </ac:spMkLst>
        </pc:spChg>
        <pc:spChg chg="add del">
          <ac:chgData name="Bryan Lihardinata" userId="" providerId="" clId="Web-{F05879DC-0358-478A-A06E-F753D3DDDD19}" dt="2021-05-03T22:44:40.511" v="45"/>
          <ac:spMkLst>
            <pc:docMk/>
            <pc:sldMk cId="180056619" sldId="271"/>
            <ac:spMk id="8" creationId="{E2DDF0E9-F9E1-4976-A9DD-9F07EEE9AA2F}"/>
          </ac:spMkLst>
        </pc:spChg>
        <pc:picChg chg="add del mod">
          <ac:chgData name="Bryan Lihardinata" userId="" providerId="" clId="Web-{F05879DC-0358-478A-A06E-F753D3DDDD19}" dt="2021-05-03T22:44:47.214" v="47"/>
          <ac:picMkLst>
            <pc:docMk/>
            <pc:sldMk cId="180056619" sldId="271"/>
            <ac:picMk id="3" creationId="{FAB5301C-10BA-45BB-BE46-3C5DDDD869CB}"/>
          </ac:picMkLst>
        </pc:picChg>
        <pc:picChg chg="add mod">
          <ac:chgData name="Bryan Lihardinata" userId="" providerId="" clId="Web-{F05879DC-0358-478A-A06E-F753D3DDDD19}" dt="2021-05-03T22:45:10.982" v="50" actId="14100"/>
          <ac:picMkLst>
            <pc:docMk/>
            <pc:sldMk cId="180056619" sldId="271"/>
            <ac:picMk id="5" creationId="{4F627F8F-1D30-416D-8F6C-48F08B46E3EA}"/>
          </ac:picMkLst>
        </pc:picChg>
      </pc:sldChg>
      <pc:sldChg chg="modNotes">
        <pc:chgData name="Bryan Lihardinata" userId="" providerId="" clId="Web-{F05879DC-0358-478A-A06E-F753D3DDDD19}" dt="2021-05-03T23:37:23.584" v="2601"/>
        <pc:sldMkLst>
          <pc:docMk/>
          <pc:sldMk cId="2262855837" sldId="275"/>
        </pc:sldMkLst>
      </pc:sldChg>
      <pc:sldChg chg="addSp delSp modSp addAnim modAnim">
        <pc:chgData name="Bryan Lihardinata" userId="" providerId="" clId="Web-{F05879DC-0358-478A-A06E-F753D3DDDD19}" dt="2021-05-03T23:42:09.384" v="2622"/>
        <pc:sldMkLst>
          <pc:docMk/>
          <pc:sldMk cId="280722290" sldId="276"/>
        </pc:sldMkLst>
        <pc:spChg chg="add del mod">
          <ac:chgData name="Bryan Lihardinata" userId="" providerId="" clId="Web-{F05879DC-0358-478A-A06E-F753D3DDDD19}" dt="2021-05-03T23:41:37.304" v="2613"/>
          <ac:spMkLst>
            <pc:docMk/>
            <pc:sldMk cId="280722290" sldId="276"/>
            <ac:spMk id="2" creationId="{8CBF5FE1-0914-4477-BC0B-7721690C8E01}"/>
          </ac:spMkLst>
        </pc:spChg>
        <pc:spChg chg="add mod">
          <ac:chgData name="Bryan Lihardinata" userId="" providerId="" clId="Web-{F05879DC-0358-478A-A06E-F753D3DDDD19}" dt="2021-05-03T23:42:07.353" v="2620" actId="1076"/>
          <ac:spMkLst>
            <pc:docMk/>
            <pc:sldMk cId="280722290" sldId="276"/>
            <ac:spMk id="9" creationId="{A117A103-D182-449A-8601-60EEEC031FBA}"/>
          </ac:spMkLst>
        </pc:spChg>
      </pc:sldChg>
      <pc:sldChg chg="addSp modSp modNotes">
        <pc:chgData name="Bryan Lihardinata" userId="" providerId="" clId="Web-{F05879DC-0358-478A-A06E-F753D3DDDD19}" dt="2021-05-03T22:49:57.470" v="495"/>
        <pc:sldMkLst>
          <pc:docMk/>
          <pc:sldMk cId="2856228709" sldId="281"/>
        </pc:sldMkLst>
        <pc:spChg chg="add mod">
          <ac:chgData name="Bryan Lihardinata" userId="" providerId="" clId="Web-{F05879DC-0358-478A-A06E-F753D3DDDD19}" dt="2021-05-03T22:42:43.284" v="21" actId="20577"/>
          <ac:spMkLst>
            <pc:docMk/>
            <pc:sldMk cId="2856228709" sldId="281"/>
            <ac:spMk id="3" creationId="{894462A9-3F07-4FED-9928-158E6BC7E1F1}"/>
          </ac:spMkLst>
        </pc:spChg>
        <pc:spChg chg="mod">
          <ac:chgData name="Bryan Lihardinata" userId="" providerId="" clId="Web-{F05879DC-0358-478A-A06E-F753D3DDDD19}" dt="2021-05-03T22:42:29.236" v="18" actId="20577"/>
          <ac:spMkLst>
            <pc:docMk/>
            <pc:sldMk cId="2856228709" sldId="281"/>
            <ac:spMk id="6" creationId="{26AAA38A-2DB9-47B4-99FE-F4CC3569BD67}"/>
          </ac:spMkLst>
        </pc:spChg>
        <pc:picChg chg="mod">
          <ac:chgData name="Bryan Lihardinata" userId="" providerId="" clId="Web-{F05879DC-0358-478A-A06E-F753D3DDDD19}" dt="2021-05-03T22:41:23.279" v="7"/>
          <ac:picMkLst>
            <pc:docMk/>
            <pc:sldMk cId="2856228709" sldId="281"/>
            <ac:picMk id="5" creationId="{D76FFA7F-C760-4598-BD3E-3BB13917E2BD}"/>
          </ac:picMkLst>
        </pc:picChg>
      </pc:sldChg>
      <pc:sldChg chg="modNotes">
        <pc:chgData name="Bryan Lihardinata" userId="" providerId="" clId="Web-{F05879DC-0358-478A-A06E-F753D3DDDD19}" dt="2021-05-03T22:48:28.964" v="383"/>
        <pc:sldMkLst>
          <pc:docMk/>
          <pc:sldMk cId="1964505170" sldId="283"/>
        </pc:sldMkLst>
      </pc:sldChg>
      <pc:sldChg chg="modNotes">
        <pc:chgData name="Bryan Lihardinata" userId="" providerId="" clId="Web-{F05879DC-0358-478A-A06E-F753D3DDDD19}" dt="2021-05-03T22:53:30.187" v="770"/>
        <pc:sldMkLst>
          <pc:docMk/>
          <pc:sldMk cId="2944231216" sldId="284"/>
        </pc:sldMkLst>
      </pc:sldChg>
      <pc:sldChg chg="modSp">
        <pc:chgData name="Bryan Lihardinata" userId="" providerId="" clId="Web-{F05879DC-0358-478A-A06E-F753D3DDDD19}" dt="2021-05-04T01:26:54.004" v="2666" actId="1076"/>
        <pc:sldMkLst>
          <pc:docMk/>
          <pc:sldMk cId="384962847" sldId="285"/>
        </pc:sldMkLst>
        <pc:spChg chg="mod">
          <ac:chgData name="Bryan Lihardinata" userId="" providerId="" clId="Web-{F05879DC-0358-478A-A06E-F753D3DDDD19}" dt="2021-05-04T01:26:12.611" v="2647" actId="20577"/>
          <ac:spMkLst>
            <pc:docMk/>
            <pc:sldMk cId="384962847" sldId="285"/>
            <ac:spMk id="16" creationId="{AF8477C1-1514-4759-ABB7-846A6119DF10}"/>
          </ac:spMkLst>
        </pc:spChg>
        <pc:spChg chg="mod">
          <ac:chgData name="Bryan Lihardinata" userId="" providerId="" clId="Web-{F05879DC-0358-478A-A06E-F753D3DDDD19}" dt="2021-05-04T01:26:54.004" v="2666" actId="1076"/>
          <ac:spMkLst>
            <pc:docMk/>
            <pc:sldMk cId="384962847" sldId="285"/>
            <ac:spMk id="19" creationId="{AF8477C1-1514-4759-ABB7-846A6119DF10}"/>
          </ac:spMkLst>
        </pc:spChg>
      </pc:sldChg>
      <pc:sldChg chg="addSp new mod ord setBg">
        <pc:chgData name="Bryan Lihardinata" userId="" providerId="" clId="Web-{F05879DC-0358-478A-A06E-F753D3DDDD19}" dt="2021-05-04T00:33:26.435" v="2633"/>
        <pc:sldMkLst>
          <pc:docMk/>
          <pc:sldMk cId="3837610561" sldId="291"/>
        </pc:sldMkLst>
        <pc:spChg chg="add">
          <ac:chgData name="Bryan Lihardinata" userId="" providerId="" clId="Web-{F05879DC-0358-478A-A06E-F753D3DDDD19}" dt="2021-05-04T00:33:12.637" v="2630"/>
          <ac:spMkLst>
            <pc:docMk/>
            <pc:sldMk cId="3837610561" sldId="291"/>
            <ac:spMk id="5" creationId="{173FD22F-8877-41B2-953F-062BBAC07D92}"/>
          </ac:spMkLst>
        </pc:spChg>
        <pc:spChg chg="add">
          <ac:chgData name="Bryan Lihardinata" userId="" providerId="" clId="Web-{F05879DC-0358-478A-A06E-F753D3DDDD19}" dt="2021-05-04T00:33:20.325" v="2631"/>
          <ac:spMkLst>
            <pc:docMk/>
            <pc:sldMk cId="3837610561" sldId="291"/>
            <ac:spMk id="7" creationId="{F8905F8C-63E9-4BB5-9FC7-EC389ABB97C2}"/>
          </ac:spMkLst>
        </pc:spChg>
        <pc:picChg chg="add">
          <ac:chgData name="Bryan Lihardinata" userId="" providerId="" clId="Web-{F05879DC-0358-478A-A06E-F753D3DDDD19}" dt="2021-05-04T00:33:07.043" v="2629"/>
          <ac:picMkLst>
            <pc:docMk/>
            <pc:sldMk cId="3837610561" sldId="291"/>
            <ac:picMk id="3" creationId="{2BB876A7-2E74-4704-AF99-48AF6E9B7363}"/>
          </ac:picMkLst>
        </pc:picChg>
      </pc:sldChg>
    </pc:docChg>
  </pc:docChgLst>
  <pc:docChgLst>
    <pc:chgData name="Shangze He" clId="Web-{59132784-150B-440D-91A1-D5CFF33F82B3}"/>
    <pc:docChg chg="modSld">
      <pc:chgData name="Shangze He" userId="" providerId="" clId="Web-{59132784-150B-440D-91A1-D5CFF33F82B3}" dt="2021-05-03T23:08:10.150" v="152" actId="1076"/>
      <pc:docMkLst>
        <pc:docMk/>
      </pc:docMkLst>
      <pc:sldChg chg="addSp modSp">
        <pc:chgData name="Shangze He" userId="" providerId="" clId="Web-{59132784-150B-440D-91A1-D5CFF33F82B3}" dt="2021-05-03T23:08:10.150" v="152" actId="1076"/>
        <pc:sldMkLst>
          <pc:docMk/>
          <pc:sldMk cId="0" sldId="268"/>
        </pc:sldMkLst>
        <pc:spChg chg="mod">
          <ac:chgData name="Shangze He" userId="" providerId="" clId="Web-{59132784-150B-440D-91A1-D5CFF33F82B3}" dt="2021-05-03T23:07:56.602" v="149" actId="20577"/>
          <ac:spMkLst>
            <pc:docMk/>
            <pc:sldMk cId="0" sldId="268"/>
            <ac:spMk id="3" creationId="{00000000-0000-0000-0000-000000000000}"/>
          </ac:spMkLst>
        </pc:spChg>
        <pc:spChg chg="mod">
          <ac:chgData name="Shangze He" userId="" providerId="" clId="Web-{59132784-150B-440D-91A1-D5CFF33F82B3}" dt="2021-05-03T23:07:03.349" v="125" actId="1076"/>
          <ac:spMkLst>
            <pc:docMk/>
            <pc:sldMk cId="0" sldId="268"/>
            <ac:spMk id="4" creationId="{00000000-0000-0000-0000-000000000000}"/>
          </ac:spMkLst>
        </pc:spChg>
        <pc:spChg chg="add mod">
          <ac:chgData name="Shangze He" userId="" providerId="" clId="Web-{59132784-150B-440D-91A1-D5CFF33F82B3}" dt="2021-05-03T23:08:07.087" v="151" actId="1076"/>
          <ac:spMkLst>
            <pc:docMk/>
            <pc:sldMk cId="0" sldId="268"/>
            <ac:spMk id="6" creationId="{83E8894C-E801-4B2B-84FC-84EF422DB464}"/>
          </ac:spMkLst>
        </pc:spChg>
        <pc:spChg chg="add mod">
          <ac:chgData name="Shangze He" userId="" providerId="" clId="Web-{59132784-150B-440D-91A1-D5CFF33F82B3}" dt="2021-05-03T23:08:10.150" v="152" actId="1076"/>
          <ac:spMkLst>
            <pc:docMk/>
            <pc:sldMk cId="0" sldId="268"/>
            <ac:spMk id="8" creationId="{829ADBCE-F63A-46AE-B3F2-A4081356B58F}"/>
          </ac:spMkLst>
        </pc:spChg>
        <pc:grpChg chg="mod">
          <ac:chgData name="Shangze He" userId="" providerId="" clId="Web-{59132784-150B-440D-91A1-D5CFF33F82B3}" dt="2021-05-03T23:05:00.186" v="89" actId="1076"/>
          <ac:grpSpMkLst>
            <pc:docMk/>
            <pc:sldMk cId="0" sldId="268"/>
            <ac:grpSpMk id="2" creationId="{00000000-0000-0000-0000-000000000000}"/>
          </ac:grpSpMkLst>
        </pc:grpChg>
        <pc:picChg chg="mod">
          <ac:chgData name="Shangze He" userId="" providerId="" clId="Web-{59132784-150B-440D-91A1-D5CFF33F82B3}" dt="2021-05-03T23:05:16.953" v="92" actId="1076"/>
          <ac:picMkLst>
            <pc:docMk/>
            <pc:sldMk cId="0" sldId="268"/>
            <ac:picMk id="5" creationId="{00000000-0000-0000-0000-000000000000}"/>
          </ac:picMkLst>
        </pc:picChg>
        <pc:picChg chg="mod">
          <ac:chgData name="Shangze He" userId="" providerId="" clId="Web-{59132784-150B-440D-91A1-D5CFF33F82B3}" dt="2021-05-03T23:05:11.562" v="91" actId="1076"/>
          <ac:picMkLst>
            <pc:docMk/>
            <pc:sldMk cId="0" sldId="268"/>
            <ac:picMk id="7" creationId="{BF1155E6-A295-4FFA-B0CB-8ADC50AD78CF}"/>
          </ac:picMkLst>
        </pc:picChg>
      </pc:sldChg>
      <pc:sldChg chg="addSp delSp modSp">
        <pc:chgData name="Shangze He" userId="" providerId="" clId="Web-{59132784-150B-440D-91A1-D5CFF33F82B3}" dt="2021-05-03T22:55:10.092" v="12" actId="20577"/>
        <pc:sldMkLst>
          <pc:docMk/>
          <pc:sldMk cId="2334298191" sldId="280"/>
        </pc:sldMkLst>
        <pc:spChg chg="mod">
          <ac:chgData name="Shangze He" userId="" providerId="" clId="Web-{59132784-150B-440D-91A1-D5CFF33F82B3}" dt="2021-05-03T22:55:02.764" v="11" actId="20577"/>
          <ac:spMkLst>
            <pc:docMk/>
            <pc:sldMk cId="2334298191" sldId="280"/>
            <ac:spMk id="9" creationId="{FAAE6109-0C0C-446A-9456-7942E11528AD}"/>
          </ac:spMkLst>
        </pc:spChg>
        <pc:spChg chg="mod">
          <ac:chgData name="Shangze He" userId="" providerId="" clId="Web-{59132784-150B-440D-91A1-D5CFF33F82B3}" dt="2021-05-03T22:55:10.092" v="12" actId="20577"/>
          <ac:spMkLst>
            <pc:docMk/>
            <pc:sldMk cId="2334298191" sldId="280"/>
            <ac:spMk id="10" creationId="{88467410-2871-48B6-BFAA-0F4716B1378E}"/>
          </ac:spMkLst>
        </pc:spChg>
        <pc:picChg chg="del">
          <ac:chgData name="Shangze He" userId="" providerId="" clId="Web-{59132784-150B-440D-91A1-D5CFF33F82B3}" dt="2021-05-03T22:53:34.368" v="0"/>
          <ac:picMkLst>
            <pc:docMk/>
            <pc:sldMk cId="2334298191" sldId="280"/>
            <ac:picMk id="5" creationId="{59B72B4E-F77B-461C-AC89-3417D2A7DFDC}"/>
          </ac:picMkLst>
        </pc:picChg>
        <pc:picChg chg="add mod">
          <ac:chgData name="Shangze He" userId="" providerId="" clId="Web-{59132784-150B-440D-91A1-D5CFF33F82B3}" dt="2021-05-03T22:53:44.041" v="4" actId="14100"/>
          <ac:picMkLst>
            <pc:docMk/>
            <pc:sldMk cId="2334298191" sldId="280"/>
            <ac:picMk id="6" creationId="{619BB5CB-60A0-42F4-A03F-BAFC82AF7F15}"/>
          </ac:picMkLst>
        </pc:picChg>
      </pc:sldChg>
      <pc:sldChg chg="addSp delSp modSp">
        <pc:chgData name="Shangze He" userId="" providerId="" clId="Web-{59132784-150B-440D-91A1-D5CFF33F82B3}" dt="2021-05-03T22:58:26.384" v="24" actId="1076"/>
        <pc:sldMkLst>
          <pc:docMk/>
          <pc:sldMk cId="1068614622" sldId="289"/>
        </pc:sldMkLst>
        <pc:picChg chg="add mod">
          <ac:chgData name="Shangze He" userId="" providerId="" clId="Web-{59132784-150B-440D-91A1-D5CFF33F82B3}" dt="2021-05-03T22:55:02.420" v="9" actId="1076"/>
          <ac:picMkLst>
            <pc:docMk/>
            <pc:sldMk cId="1068614622" sldId="289"/>
            <ac:picMk id="2" creationId="{CF51CBD9-0D3F-48A8-891B-62CA7C24EEFB}"/>
          </ac:picMkLst>
        </pc:picChg>
        <pc:picChg chg="add mod">
          <ac:chgData name="Shangze He" userId="" providerId="" clId="Web-{59132784-150B-440D-91A1-D5CFF33F82B3}" dt="2021-05-03T22:55:30.968" v="17" actId="1076"/>
          <ac:picMkLst>
            <pc:docMk/>
            <pc:sldMk cId="1068614622" sldId="289"/>
            <ac:picMk id="4" creationId="{5FEDD094-4B37-4B62-ADE6-C498856743D9}"/>
          </ac:picMkLst>
        </pc:picChg>
        <pc:picChg chg="add mod">
          <ac:chgData name="Shangze He" userId="" providerId="" clId="Web-{59132784-150B-440D-91A1-D5CFF33F82B3}" dt="2021-05-03T22:58:26.384" v="24" actId="1076"/>
          <ac:picMkLst>
            <pc:docMk/>
            <pc:sldMk cId="1068614622" sldId="289"/>
            <ac:picMk id="5" creationId="{677AE9DF-EE7F-43BF-9037-167F41C57010}"/>
          </ac:picMkLst>
        </pc:picChg>
        <pc:picChg chg="del">
          <ac:chgData name="Shangze He" userId="" providerId="" clId="Web-{59132784-150B-440D-91A1-D5CFF33F82B3}" dt="2021-05-03T22:54:52.357" v="5"/>
          <ac:picMkLst>
            <pc:docMk/>
            <pc:sldMk cId="1068614622" sldId="289"/>
            <ac:picMk id="6" creationId="{17AE4424-83AF-4E6A-B545-EFCB4E5F4577}"/>
          </ac:picMkLst>
        </pc:picChg>
        <pc:picChg chg="del">
          <ac:chgData name="Shangze He" userId="" providerId="" clId="Web-{59132784-150B-440D-91A1-D5CFF33F82B3}" dt="2021-05-03T22:55:24.062" v="13"/>
          <ac:picMkLst>
            <pc:docMk/>
            <pc:sldMk cId="1068614622" sldId="289"/>
            <ac:picMk id="7" creationId="{F1FF1BE0-33B9-4390-A7F6-4034FB8170A4}"/>
          </ac:picMkLst>
        </pc:picChg>
        <pc:picChg chg="del">
          <ac:chgData name="Shangze He" userId="" providerId="" clId="Web-{59132784-150B-440D-91A1-D5CFF33F82B3}" dt="2021-05-03T22:58:15.743" v="18"/>
          <ac:picMkLst>
            <pc:docMk/>
            <pc:sldMk cId="1068614622" sldId="289"/>
            <ac:picMk id="13" creationId="{B3CC3943-41E4-4A18-AB58-24388649A380}"/>
          </ac:picMkLst>
        </pc:picChg>
      </pc:sldChg>
    </pc:docChg>
  </pc:docChgLst>
  <pc:docChgLst>
    <pc:chgData name="Shangze He" userId="BfqvPojDP7lv1x9Gxscn/mxTk6h3TqZkPuUiQIg7hjA=" providerId="None" clId="Web-{79FD9ADA-1AF2-4987-8F99-8EF2EA7CC7B5}"/>
    <pc:docChg chg="addSld modSld">
      <pc:chgData name="Shangze He" userId="BfqvPojDP7lv1x9Gxscn/mxTk6h3TqZkPuUiQIg7hjA=" providerId="None" clId="Web-{79FD9ADA-1AF2-4987-8F99-8EF2EA7CC7B5}" dt="2021-05-03T20:55:49.497" v="140"/>
      <pc:docMkLst>
        <pc:docMk/>
      </pc:docMkLst>
      <pc:sldChg chg="delSp">
        <pc:chgData name="Shangze He" userId="BfqvPojDP7lv1x9Gxscn/mxTk6h3TqZkPuUiQIg7hjA=" providerId="None" clId="Web-{79FD9ADA-1AF2-4987-8F99-8EF2EA7CC7B5}" dt="2021-05-03T20:55:49.497" v="140"/>
        <pc:sldMkLst>
          <pc:docMk/>
          <pc:sldMk cId="2334298191" sldId="280"/>
        </pc:sldMkLst>
        <pc:picChg chg="del">
          <ac:chgData name="Shangze He" userId="BfqvPojDP7lv1x9Gxscn/mxTk6h3TqZkPuUiQIg7hjA=" providerId="None" clId="Web-{79FD9ADA-1AF2-4987-8F99-8EF2EA7CC7B5}" dt="2021-05-03T20:55:49.497" v="140"/>
          <ac:picMkLst>
            <pc:docMk/>
            <pc:sldMk cId="2334298191" sldId="280"/>
            <ac:picMk id="8" creationId="{C17438AE-FAFA-4D7F-A8E1-2A022C9CE348}"/>
          </ac:picMkLst>
        </pc:picChg>
      </pc:sldChg>
      <pc:sldChg chg="addSp delSp modSp">
        <pc:chgData name="Shangze He" userId="BfqvPojDP7lv1x9Gxscn/mxTk6h3TqZkPuUiQIg7hjA=" providerId="None" clId="Web-{79FD9ADA-1AF2-4987-8F99-8EF2EA7CC7B5}" dt="2021-05-03T20:42:36.493" v="138" actId="14100"/>
        <pc:sldMkLst>
          <pc:docMk/>
          <pc:sldMk cId="792190178" sldId="282"/>
        </pc:sldMkLst>
        <pc:spChg chg="add mod">
          <ac:chgData name="Shangze He" userId="BfqvPojDP7lv1x9Gxscn/mxTk6h3TqZkPuUiQIg7hjA=" providerId="None" clId="Web-{79FD9ADA-1AF2-4987-8F99-8EF2EA7CC7B5}" dt="2021-05-03T20:12:08.604" v="5" actId="20577"/>
          <ac:spMkLst>
            <pc:docMk/>
            <pc:sldMk cId="792190178" sldId="282"/>
            <ac:spMk id="3" creationId="{04C5AACB-C33A-4591-85B5-F4BC0A63A272}"/>
          </ac:spMkLst>
        </pc:spChg>
        <pc:spChg chg="add mod">
          <ac:chgData name="Shangze He" userId="BfqvPojDP7lv1x9Gxscn/mxTk6h3TqZkPuUiQIg7hjA=" providerId="None" clId="Web-{79FD9ADA-1AF2-4987-8F99-8EF2EA7CC7B5}" dt="2021-05-03T20:37:55.314" v="111" actId="20577"/>
          <ac:spMkLst>
            <pc:docMk/>
            <pc:sldMk cId="792190178" sldId="282"/>
            <ac:spMk id="6" creationId="{B1048D37-65E4-48B3-A100-6D040ECA0400}"/>
          </ac:spMkLst>
        </pc:spChg>
        <pc:picChg chg="add del mod">
          <ac:chgData name="Shangze He" userId="BfqvPojDP7lv1x9Gxscn/mxTk6h3TqZkPuUiQIg7hjA=" providerId="None" clId="Web-{79FD9ADA-1AF2-4987-8F99-8EF2EA7CC7B5}" dt="2021-05-03T20:17:21.330" v="14"/>
          <ac:picMkLst>
            <pc:docMk/>
            <pc:sldMk cId="792190178" sldId="282"/>
            <ac:picMk id="4" creationId="{EB03792A-3FC4-4DF2-BF00-2C49505AC3DF}"/>
          </ac:picMkLst>
        </pc:picChg>
        <pc:picChg chg="add mod">
          <ac:chgData name="Shangze He" userId="BfqvPojDP7lv1x9Gxscn/mxTk6h3TqZkPuUiQIg7hjA=" providerId="None" clId="Web-{79FD9ADA-1AF2-4987-8F99-8EF2EA7CC7B5}" dt="2021-05-03T20:38:13.768" v="117" actId="1076"/>
          <ac:picMkLst>
            <pc:docMk/>
            <pc:sldMk cId="792190178" sldId="282"/>
            <ac:picMk id="5" creationId="{266A1E2C-25AB-4588-9947-9B1F49F1E3B5}"/>
          </ac:picMkLst>
        </pc:picChg>
        <pc:picChg chg="add mod">
          <ac:chgData name="Shangze He" userId="BfqvPojDP7lv1x9Gxscn/mxTk6h3TqZkPuUiQIg7hjA=" providerId="None" clId="Web-{79FD9ADA-1AF2-4987-8F99-8EF2EA7CC7B5}" dt="2021-05-03T20:38:21.846" v="120" actId="1076"/>
          <ac:picMkLst>
            <pc:docMk/>
            <pc:sldMk cId="792190178" sldId="282"/>
            <ac:picMk id="7" creationId="{76463133-4DB8-4085-911F-48E0461F2C3D}"/>
          </ac:picMkLst>
        </pc:picChg>
        <pc:picChg chg="add mod">
          <ac:chgData name="Shangze He" userId="BfqvPojDP7lv1x9Gxscn/mxTk6h3TqZkPuUiQIg7hjA=" providerId="None" clId="Web-{79FD9ADA-1AF2-4987-8F99-8EF2EA7CC7B5}" dt="2021-05-03T20:42:30.821" v="137" actId="14100"/>
          <ac:picMkLst>
            <pc:docMk/>
            <pc:sldMk cId="792190178" sldId="282"/>
            <ac:picMk id="8" creationId="{9FF0A6DF-AA53-4FEF-A0CF-48E3A5D6C83B}"/>
          </ac:picMkLst>
        </pc:picChg>
        <pc:picChg chg="add mod">
          <ac:chgData name="Shangze He" userId="BfqvPojDP7lv1x9Gxscn/mxTk6h3TqZkPuUiQIg7hjA=" providerId="None" clId="Web-{79FD9ADA-1AF2-4987-8F99-8EF2EA7CC7B5}" dt="2021-05-03T20:42:36.493" v="138" actId="14100"/>
          <ac:picMkLst>
            <pc:docMk/>
            <pc:sldMk cId="792190178" sldId="282"/>
            <ac:picMk id="9" creationId="{027AC95A-0062-4713-8007-EA7AE14D9F8E}"/>
          </ac:picMkLst>
        </pc:picChg>
      </pc:sldChg>
      <pc:sldChg chg="add replId">
        <pc:chgData name="Shangze He" userId="BfqvPojDP7lv1x9Gxscn/mxTk6h3TqZkPuUiQIg7hjA=" providerId="None" clId="Web-{79FD9ADA-1AF2-4987-8F99-8EF2EA7CC7B5}" dt="2021-05-03T20:55:47.450" v="139"/>
        <pc:sldMkLst>
          <pc:docMk/>
          <pc:sldMk cId="3813520908" sldId="288"/>
        </pc:sldMkLst>
      </pc:sldChg>
    </pc:docChg>
  </pc:docChgLst>
  <pc:docChgLst>
    <pc:chgData name="Shangze He" userId="BfqvPojDP7lv1x9Gxscn/mxTk6h3TqZkPuUiQIg7hjA=" providerId="None" clId="Web-{FECFD3FD-CD09-4FF4-8707-23A0E5ED2A8B}"/>
    <pc:docChg chg="addSld delSld modSld sldOrd">
      <pc:chgData name="Shangze He" userId="BfqvPojDP7lv1x9Gxscn/mxTk6h3TqZkPuUiQIg7hjA=" providerId="None" clId="Web-{FECFD3FD-CD09-4FF4-8707-23A0E5ED2A8B}" dt="2021-05-03T22:17:53.686" v="225" actId="20577"/>
      <pc:docMkLst>
        <pc:docMk/>
      </pc:docMkLst>
      <pc:sldChg chg="addSp delSp modSp">
        <pc:chgData name="Shangze He" userId="BfqvPojDP7lv1x9Gxscn/mxTk6h3TqZkPuUiQIg7hjA=" providerId="None" clId="Web-{FECFD3FD-CD09-4FF4-8707-23A0E5ED2A8B}" dt="2021-05-03T22:17:53.686" v="225" actId="20577"/>
        <pc:sldMkLst>
          <pc:docMk/>
          <pc:sldMk cId="0" sldId="264"/>
        </pc:sldMkLst>
        <pc:spChg chg="mod">
          <ac:chgData name="Shangze He" userId="BfqvPojDP7lv1x9Gxscn/mxTk6h3TqZkPuUiQIg7hjA=" providerId="None" clId="Web-{FECFD3FD-CD09-4FF4-8707-23A0E5ED2A8B}" dt="2021-05-03T22:17:53.686" v="225" actId="20577"/>
          <ac:spMkLst>
            <pc:docMk/>
            <pc:sldMk cId="0" sldId="264"/>
            <ac:spMk id="7" creationId="{00000000-0000-0000-0000-000000000000}"/>
          </ac:spMkLst>
        </pc:spChg>
        <pc:picChg chg="add mod">
          <ac:chgData name="Shangze He" userId="BfqvPojDP7lv1x9Gxscn/mxTk6h3TqZkPuUiQIg7hjA=" providerId="None" clId="Web-{FECFD3FD-CD09-4FF4-8707-23A0E5ED2A8B}" dt="2021-05-03T21:58:04.781" v="142"/>
          <ac:picMkLst>
            <pc:docMk/>
            <pc:sldMk cId="0" sldId="264"/>
            <ac:picMk id="3" creationId="{FC8DD874-D72C-44A6-8113-A5686034C03D}"/>
          </ac:picMkLst>
        </pc:picChg>
        <pc:picChg chg="add del mod">
          <ac:chgData name="Shangze He" userId="BfqvPojDP7lv1x9Gxscn/mxTk6h3TqZkPuUiQIg7hjA=" providerId="None" clId="Web-{FECFD3FD-CD09-4FF4-8707-23A0E5ED2A8B}" dt="2021-05-03T21:57:37.342" v="135"/>
          <ac:picMkLst>
            <pc:docMk/>
            <pc:sldMk cId="0" sldId="264"/>
            <ac:picMk id="4" creationId="{3B7FDE60-AD0A-4FEA-935D-207DDA65DADD}"/>
          </ac:picMkLst>
        </pc:picChg>
        <pc:picChg chg="del">
          <ac:chgData name="Shangze He" userId="BfqvPojDP7lv1x9Gxscn/mxTk6h3TqZkPuUiQIg7hjA=" providerId="None" clId="Web-{FECFD3FD-CD09-4FF4-8707-23A0E5ED2A8B}" dt="2021-05-03T21:57:19.998" v="131"/>
          <ac:picMkLst>
            <pc:docMk/>
            <pc:sldMk cId="0" sldId="264"/>
            <ac:picMk id="12" creationId="{403C8CB9-637A-4284-AB5C-21BC9C1FF139}"/>
          </ac:picMkLst>
        </pc:picChg>
      </pc:sldChg>
      <pc:sldChg chg="addSp delSp modSp">
        <pc:chgData name="Shangze He" userId="BfqvPojDP7lv1x9Gxscn/mxTk6h3TqZkPuUiQIg7hjA=" providerId="None" clId="Web-{FECFD3FD-CD09-4FF4-8707-23A0E5ED2A8B}" dt="2021-05-03T22:17:22.857" v="209" actId="20577"/>
        <pc:sldMkLst>
          <pc:docMk/>
          <pc:sldMk cId="0" sldId="268"/>
        </pc:sldMkLst>
        <pc:spChg chg="mod">
          <ac:chgData name="Shangze He" userId="BfqvPojDP7lv1x9Gxscn/mxTk6h3TqZkPuUiQIg7hjA=" providerId="None" clId="Web-{FECFD3FD-CD09-4FF4-8707-23A0E5ED2A8B}" dt="2021-05-03T22:17:22.857" v="209" actId="20577"/>
          <ac:spMkLst>
            <pc:docMk/>
            <pc:sldMk cId="0" sldId="268"/>
            <ac:spMk id="4" creationId="{00000000-0000-0000-0000-000000000000}"/>
          </ac:spMkLst>
        </pc:spChg>
        <pc:grpChg chg="mod">
          <ac:chgData name="Shangze He" userId="BfqvPojDP7lv1x9Gxscn/mxTk6h3TqZkPuUiQIg7hjA=" providerId="None" clId="Web-{FECFD3FD-CD09-4FF4-8707-23A0E5ED2A8B}" dt="2021-05-03T22:14:37.196" v="188" actId="1076"/>
          <ac:grpSpMkLst>
            <pc:docMk/>
            <pc:sldMk cId="0" sldId="268"/>
            <ac:grpSpMk id="2" creationId="{00000000-0000-0000-0000-000000000000}"/>
          </ac:grpSpMkLst>
        </pc:grpChg>
        <pc:picChg chg="del">
          <ac:chgData name="Shangze He" userId="BfqvPojDP7lv1x9Gxscn/mxTk6h3TqZkPuUiQIg7hjA=" providerId="None" clId="Web-{FECFD3FD-CD09-4FF4-8707-23A0E5ED2A8B}" dt="2021-05-03T22:14:21.009" v="184"/>
          <ac:picMkLst>
            <pc:docMk/>
            <pc:sldMk cId="0" sldId="268"/>
            <ac:picMk id="6" creationId="{00000000-0000-0000-0000-000000000000}"/>
          </ac:picMkLst>
        </pc:picChg>
        <pc:picChg chg="add mod">
          <ac:chgData name="Shangze He" userId="BfqvPojDP7lv1x9Gxscn/mxTk6h3TqZkPuUiQIg7hjA=" providerId="None" clId="Web-{FECFD3FD-CD09-4FF4-8707-23A0E5ED2A8B}" dt="2021-05-03T22:14:29.337" v="187" actId="1076"/>
          <ac:picMkLst>
            <pc:docMk/>
            <pc:sldMk cId="0" sldId="268"/>
            <ac:picMk id="7" creationId="{BF1155E6-A295-4FFA-B0CB-8ADC50AD78CF}"/>
          </ac:picMkLst>
        </pc:picChg>
      </pc:sldChg>
      <pc:sldChg chg="delSp modSp">
        <pc:chgData name="Shangze He" userId="BfqvPojDP7lv1x9Gxscn/mxTk6h3TqZkPuUiQIg7hjA=" providerId="None" clId="Web-{FECFD3FD-CD09-4FF4-8707-23A0E5ED2A8B}" dt="2021-05-03T22:16:17.308" v="197"/>
        <pc:sldMkLst>
          <pc:docMk/>
          <pc:sldMk cId="0" sldId="270"/>
        </pc:sldMkLst>
        <pc:spChg chg="del">
          <ac:chgData name="Shangze He" userId="BfqvPojDP7lv1x9Gxscn/mxTk6h3TqZkPuUiQIg7hjA=" providerId="None" clId="Web-{FECFD3FD-CD09-4FF4-8707-23A0E5ED2A8B}" dt="2021-05-03T22:16:17.308" v="197"/>
          <ac:spMkLst>
            <pc:docMk/>
            <pc:sldMk cId="0" sldId="270"/>
            <ac:spMk id="5" creationId="{00000000-0000-0000-0000-000000000000}"/>
          </ac:spMkLst>
        </pc:spChg>
        <pc:spChg chg="mod">
          <ac:chgData name="Shangze He" userId="BfqvPojDP7lv1x9Gxscn/mxTk6h3TqZkPuUiQIg7hjA=" providerId="None" clId="Web-{FECFD3FD-CD09-4FF4-8707-23A0E5ED2A8B}" dt="2021-05-03T22:16:03.214" v="195" actId="20577"/>
          <ac:spMkLst>
            <pc:docMk/>
            <pc:sldMk cId="0" sldId="270"/>
            <ac:spMk id="6" creationId="{00000000-0000-0000-0000-000000000000}"/>
          </ac:spMkLst>
        </pc:spChg>
        <pc:grpChg chg="del">
          <ac:chgData name="Shangze He" userId="BfqvPojDP7lv1x9Gxscn/mxTk6h3TqZkPuUiQIg7hjA=" providerId="None" clId="Web-{FECFD3FD-CD09-4FF4-8707-23A0E5ED2A8B}" dt="2021-05-03T22:16:13.136" v="196"/>
          <ac:grpSpMkLst>
            <pc:docMk/>
            <pc:sldMk cId="0" sldId="270"/>
            <ac:grpSpMk id="7" creationId="{00000000-0000-0000-0000-000000000000}"/>
          </ac:grpSpMkLst>
        </pc:grpChg>
      </pc:sldChg>
      <pc:sldChg chg="modSp ord">
        <pc:chgData name="Shangze He" userId="BfqvPojDP7lv1x9Gxscn/mxTk6h3TqZkPuUiQIg7hjA=" providerId="None" clId="Web-{FECFD3FD-CD09-4FF4-8707-23A0E5ED2A8B}" dt="2021-05-03T22:17:16.997" v="208"/>
        <pc:sldMkLst>
          <pc:docMk/>
          <pc:sldMk cId="1257082551" sldId="273"/>
        </pc:sldMkLst>
        <pc:spChg chg="mod">
          <ac:chgData name="Shangze He" userId="BfqvPojDP7lv1x9Gxscn/mxTk6h3TqZkPuUiQIg7hjA=" providerId="None" clId="Web-{FECFD3FD-CD09-4FF4-8707-23A0E5ED2A8B}" dt="2021-05-03T22:17:09.419" v="207" actId="20577"/>
          <ac:spMkLst>
            <pc:docMk/>
            <pc:sldMk cId="1257082551" sldId="273"/>
            <ac:spMk id="7" creationId="{BCDAABFA-3023-42A8-87F8-5A1A485C70E1}"/>
          </ac:spMkLst>
        </pc:spChg>
      </pc:sldChg>
      <pc:sldChg chg="addSp modSp">
        <pc:chgData name="Shangze He" userId="BfqvPojDP7lv1x9Gxscn/mxTk6h3TqZkPuUiQIg7hjA=" providerId="None" clId="Web-{FECFD3FD-CD09-4FF4-8707-23A0E5ED2A8B}" dt="2021-05-03T22:17:40.326" v="210" actId="1076"/>
        <pc:sldMkLst>
          <pc:docMk/>
          <pc:sldMk cId="2334298191" sldId="280"/>
        </pc:sldMkLst>
        <pc:spChg chg="mod">
          <ac:chgData name="Shangze He" userId="BfqvPojDP7lv1x9Gxscn/mxTk6h3TqZkPuUiQIg7hjA=" providerId="None" clId="Web-{FECFD3FD-CD09-4FF4-8707-23A0E5ED2A8B}" dt="2021-05-03T21:56:48.700" v="130" actId="1076"/>
          <ac:spMkLst>
            <pc:docMk/>
            <pc:sldMk cId="2334298191" sldId="280"/>
            <ac:spMk id="2" creationId="{47CA0976-5334-4E9F-80FA-69C7319A1540}"/>
          </ac:spMkLst>
        </pc:spChg>
        <pc:picChg chg="mod">
          <ac:chgData name="Shangze He" userId="BfqvPojDP7lv1x9Gxscn/mxTk6h3TqZkPuUiQIg7hjA=" providerId="None" clId="Web-{FECFD3FD-CD09-4FF4-8707-23A0E5ED2A8B}" dt="2021-05-03T22:17:40.326" v="210" actId="1076"/>
          <ac:picMkLst>
            <pc:docMk/>
            <pc:sldMk cId="2334298191" sldId="280"/>
            <ac:picMk id="3" creationId="{47C89878-35B4-495B-8EC4-CEF7824AE0BB}"/>
          </ac:picMkLst>
        </pc:picChg>
        <pc:picChg chg="add mod">
          <ac:chgData name="Shangze He" userId="BfqvPojDP7lv1x9Gxscn/mxTk6h3TqZkPuUiQIg7hjA=" providerId="None" clId="Web-{FECFD3FD-CD09-4FF4-8707-23A0E5ED2A8B}" dt="2021-05-03T21:13:31.400" v="3" actId="1076"/>
          <ac:picMkLst>
            <pc:docMk/>
            <pc:sldMk cId="2334298191" sldId="280"/>
            <ac:picMk id="5" creationId="{59B72B4E-F77B-461C-AC89-3417D2A7DFDC}"/>
          </ac:picMkLst>
        </pc:picChg>
      </pc:sldChg>
      <pc:sldChg chg="modSp">
        <pc:chgData name="Shangze He" userId="BfqvPojDP7lv1x9Gxscn/mxTk6h3TqZkPuUiQIg7hjA=" providerId="None" clId="Web-{FECFD3FD-CD09-4FF4-8707-23A0E5ED2A8B}" dt="2021-05-03T22:15:31.682" v="194" actId="1076"/>
        <pc:sldMkLst>
          <pc:docMk/>
          <pc:sldMk cId="3813520908" sldId="288"/>
        </pc:sldMkLst>
        <pc:spChg chg="mod">
          <ac:chgData name="Shangze He" userId="BfqvPojDP7lv1x9Gxscn/mxTk6h3TqZkPuUiQIg7hjA=" providerId="None" clId="Web-{FECFD3FD-CD09-4FF4-8707-23A0E5ED2A8B}" dt="2021-05-03T22:15:19.510" v="191" actId="1076"/>
          <ac:spMkLst>
            <pc:docMk/>
            <pc:sldMk cId="3813520908" sldId="288"/>
            <ac:spMk id="5" creationId="{CD8C8D2E-9E67-40CE-823A-3F7227222DF1}"/>
          </ac:spMkLst>
        </pc:spChg>
        <pc:spChg chg="mod">
          <ac:chgData name="Shangze He" userId="BfqvPojDP7lv1x9Gxscn/mxTk6h3TqZkPuUiQIg7hjA=" providerId="None" clId="Web-{FECFD3FD-CD09-4FF4-8707-23A0E5ED2A8B}" dt="2021-05-03T22:15:23.791" v="192" actId="1076"/>
          <ac:spMkLst>
            <pc:docMk/>
            <pc:sldMk cId="3813520908" sldId="288"/>
            <ac:spMk id="6" creationId="{EA39DF06-58F6-4452-9D2A-5CBAD810B2EC}"/>
          </ac:spMkLst>
        </pc:spChg>
        <pc:spChg chg="mod">
          <ac:chgData name="Shangze He" userId="BfqvPojDP7lv1x9Gxscn/mxTk6h3TqZkPuUiQIg7hjA=" providerId="None" clId="Web-{FECFD3FD-CD09-4FF4-8707-23A0E5ED2A8B}" dt="2021-05-03T22:15:27.151" v="193" actId="1076"/>
          <ac:spMkLst>
            <pc:docMk/>
            <pc:sldMk cId="3813520908" sldId="288"/>
            <ac:spMk id="7" creationId="{3517EAAC-8ECA-4C96-BE2E-824F377D5D2B}"/>
          </ac:spMkLst>
        </pc:spChg>
        <pc:picChg chg="mod">
          <ac:chgData name="Shangze He" userId="BfqvPojDP7lv1x9Gxscn/mxTk6h3TqZkPuUiQIg7hjA=" providerId="None" clId="Web-{FECFD3FD-CD09-4FF4-8707-23A0E5ED2A8B}" dt="2021-05-03T22:15:14.979" v="190" actId="1076"/>
          <ac:picMkLst>
            <pc:docMk/>
            <pc:sldMk cId="3813520908" sldId="288"/>
            <ac:picMk id="3" creationId="{47C89878-35B4-495B-8EC4-CEF7824AE0BB}"/>
          </ac:picMkLst>
        </pc:picChg>
        <pc:picChg chg="mod">
          <ac:chgData name="Shangze He" userId="BfqvPojDP7lv1x9Gxscn/mxTk6h3TqZkPuUiQIg7hjA=" providerId="None" clId="Web-{FECFD3FD-CD09-4FF4-8707-23A0E5ED2A8B}" dt="2021-05-03T22:15:31.682" v="194" actId="1076"/>
          <ac:picMkLst>
            <pc:docMk/>
            <pc:sldMk cId="3813520908" sldId="288"/>
            <ac:picMk id="8" creationId="{C17438AE-FAFA-4D7F-A8E1-2A022C9CE348}"/>
          </ac:picMkLst>
        </pc:picChg>
      </pc:sldChg>
      <pc:sldChg chg="addSp delSp modSp add replId">
        <pc:chgData name="Shangze He" userId="BfqvPojDP7lv1x9Gxscn/mxTk6h3TqZkPuUiQIg7hjA=" providerId="None" clId="Web-{FECFD3FD-CD09-4FF4-8707-23A0E5ED2A8B}" dt="2021-05-03T21:56:12.715" v="121" actId="20577"/>
        <pc:sldMkLst>
          <pc:docMk/>
          <pc:sldMk cId="1068614622" sldId="289"/>
        </pc:sldMkLst>
        <pc:spChg chg="del">
          <ac:chgData name="Shangze He" userId="BfqvPojDP7lv1x9Gxscn/mxTk6h3TqZkPuUiQIg7hjA=" providerId="None" clId="Web-{FECFD3FD-CD09-4FF4-8707-23A0E5ED2A8B}" dt="2021-05-03T21:13:48.760" v="9"/>
          <ac:spMkLst>
            <pc:docMk/>
            <pc:sldMk cId="1068614622" sldId="289"/>
            <ac:spMk id="2" creationId="{47CA0976-5334-4E9F-80FA-69C7319A1540}"/>
          </ac:spMkLst>
        </pc:spChg>
        <pc:spChg chg="mod">
          <ac:chgData name="Shangze He" userId="BfqvPojDP7lv1x9Gxscn/mxTk6h3TqZkPuUiQIg7hjA=" providerId="None" clId="Web-{FECFD3FD-CD09-4FF4-8707-23A0E5ED2A8B}" dt="2021-05-03T21:56:12.715" v="121" actId="20577"/>
          <ac:spMkLst>
            <pc:docMk/>
            <pc:sldMk cId="1068614622" sldId="289"/>
            <ac:spMk id="9" creationId="{FAAE6109-0C0C-446A-9456-7942E11528AD}"/>
          </ac:spMkLst>
        </pc:spChg>
        <pc:spChg chg="del">
          <ac:chgData name="Shangze He" userId="BfqvPojDP7lv1x9Gxscn/mxTk6h3TqZkPuUiQIg7hjA=" providerId="None" clId="Web-{FECFD3FD-CD09-4FF4-8707-23A0E5ED2A8B}" dt="2021-05-03T21:13:48.760" v="6"/>
          <ac:spMkLst>
            <pc:docMk/>
            <pc:sldMk cId="1068614622" sldId="289"/>
            <ac:spMk id="10" creationId="{88467410-2871-48B6-BFAA-0F4716B1378E}"/>
          </ac:spMkLst>
        </pc:spChg>
        <pc:picChg chg="del">
          <ac:chgData name="Shangze He" userId="BfqvPojDP7lv1x9Gxscn/mxTk6h3TqZkPuUiQIg7hjA=" providerId="None" clId="Web-{FECFD3FD-CD09-4FF4-8707-23A0E5ED2A8B}" dt="2021-05-03T21:13:45.635" v="5"/>
          <ac:picMkLst>
            <pc:docMk/>
            <pc:sldMk cId="1068614622" sldId="289"/>
            <ac:picMk id="5" creationId="{59B72B4E-F77B-461C-AC89-3417D2A7DFDC}"/>
          </ac:picMkLst>
        </pc:picChg>
        <pc:picChg chg="add mod">
          <ac:chgData name="Shangze He" userId="BfqvPojDP7lv1x9Gxscn/mxTk6h3TqZkPuUiQIg7hjA=" providerId="None" clId="Web-{FECFD3FD-CD09-4FF4-8707-23A0E5ED2A8B}" dt="2021-05-03T21:55:08.745" v="74" actId="14100"/>
          <ac:picMkLst>
            <pc:docMk/>
            <pc:sldMk cId="1068614622" sldId="289"/>
            <ac:picMk id="6" creationId="{17AE4424-83AF-4E6A-B545-EFCB4E5F4577}"/>
          </ac:picMkLst>
        </pc:picChg>
        <pc:picChg chg="add mod">
          <ac:chgData name="Shangze He" userId="BfqvPojDP7lv1x9Gxscn/mxTk6h3TqZkPuUiQIg7hjA=" providerId="None" clId="Web-{FECFD3FD-CD09-4FF4-8707-23A0E5ED2A8B}" dt="2021-05-03T21:55:10.760" v="75" actId="1076"/>
          <ac:picMkLst>
            <pc:docMk/>
            <pc:sldMk cId="1068614622" sldId="289"/>
            <ac:picMk id="7" creationId="{F1FF1BE0-33B9-4390-A7F6-4034FB8170A4}"/>
          </ac:picMkLst>
        </pc:picChg>
        <pc:picChg chg="add del mod">
          <ac:chgData name="Shangze He" userId="BfqvPojDP7lv1x9Gxscn/mxTk6h3TqZkPuUiQIg7hjA=" providerId="None" clId="Web-{FECFD3FD-CD09-4FF4-8707-23A0E5ED2A8B}" dt="2021-05-03T21:55:03.995" v="72"/>
          <ac:picMkLst>
            <pc:docMk/>
            <pc:sldMk cId="1068614622" sldId="289"/>
            <ac:picMk id="11" creationId="{41CA779E-6806-4CA6-9C63-DD95FDC89C02}"/>
          </ac:picMkLst>
        </pc:picChg>
        <pc:picChg chg="del">
          <ac:chgData name="Shangze He" userId="BfqvPojDP7lv1x9Gxscn/mxTk6h3TqZkPuUiQIg7hjA=" providerId="None" clId="Web-{FECFD3FD-CD09-4FF4-8707-23A0E5ED2A8B}" dt="2021-05-03T21:13:51.916" v="10"/>
          <ac:picMkLst>
            <pc:docMk/>
            <pc:sldMk cId="1068614622" sldId="289"/>
            <ac:picMk id="12" creationId="{D19AA077-5400-40BD-8E55-F81ED02AE712}"/>
          </ac:picMkLst>
        </pc:picChg>
        <pc:picChg chg="add mod">
          <ac:chgData name="Shangze He" userId="BfqvPojDP7lv1x9Gxscn/mxTk6h3TqZkPuUiQIg7hjA=" providerId="None" clId="Web-{FECFD3FD-CD09-4FF4-8707-23A0E5ED2A8B}" dt="2021-05-03T21:55:23.855" v="80" actId="1076"/>
          <ac:picMkLst>
            <pc:docMk/>
            <pc:sldMk cId="1068614622" sldId="289"/>
            <ac:picMk id="13" creationId="{B3CC3943-41E4-4A18-AB58-24388649A380}"/>
          </ac:picMkLst>
        </pc:picChg>
        <pc:cxnChg chg="del">
          <ac:chgData name="Shangze He" userId="BfqvPojDP7lv1x9Gxscn/mxTk6h3TqZkPuUiQIg7hjA=" providerId="None" clId="Web-{FECFD3FD-CD09-4FF4-8707-23A0E5ED2A8B}" dt="2021-05-03T21:13:48.760" v="8"/>
          <ac:cxnSpMkLst>
            <pc:docMk/>
            <pc:sldMk cId="1068614622" sldId="289"/>
            <ac:cxnSpMk id="4" creationId="{0F492F4D-C7C5-47D7-8F6C-F9463894BE60}"/>
          </ac:cxnSpMkLst>
        </pc:cxnChg>
        <pc:cxnChg chg="del">
          <ac:chgData name="Shangze He" userId="BfqvPojDP7lv1x9Gxscn/mxTk6h3TqZkPuUiQIg7hjA=" providerId="None" clId="Web-{FECFD3FD-CD09-4FF4-8707-23A0E5ED2A8B}" dt="2021-05-03T21:13:48.760" v="7"/>
          <ac:cxnSpMkLst>
            <pc:docMk/>
            <pc:sldMk cId="1068614622" sldId="289"/>
            <ac:cxnSpMk id="8" creationId="{11107910-F912-46D7-AB98-6419513B5086}"/>
          </ac:cxnSpMkLst>
        </pc:cxnChg>
      </pc:sldChg>
      <pc:sldChg chg="addSp delSp modSp add del replId">
        <pc:chgData name="Shangze He" userId="BfqvPojDP7lv1x9Gxscn/mxTk6h3TqZkPuUiQIg7hjA=" providerId="None" clId="Web-{FECFD3FD-CD09-4FF4-8707-23A0E5ED2A8B}" dt="2021-05-03T22:13:00.397" v="182"/>
        <pc:sldMkLst>
          <pc:docMk/>
          <pc:sldMk cId="1344568135" sldId="290"/>
        </pc:sldMkLst>
        <pc:spChg chg="add del mod">
          <ac:chgData name="Shangze He" userId="BfqvPojDP7lv1x9Gxscn/mxTk6h3TqZkPuUiQIg7hjA=" providerId="None" clId="Web-{FECFD3FD-CD09-4FF4-8707-23A0E5ED2A8B}" dt="2021-05-03T22:11:31.114" v="162"/>
          <ac:spMkLst>
            <pc:docMk/>
            <pc:sldMk cId="1344568135" sldId="290"/>
            <ac:spMk id="2" creationId="{3261399F-9B59-4CA2-8A7C-7E76E3B05FDF}"/>
          </ac:spMkLst>
        </pc:spChg>
        <pc:spChg chg="mod">
          <ac:chgData name="Shangze He" userId="BfqvPojDP7lv1x9Gxscn/mxTk6h3TqZkPuUiQIg7hjA=" providerId="None" clId="Web-{FECFD3FD-CD09-4FF4-8707-23A0E5ED2A8B}" dt="2021-05-03T22:11:02.488" v="158" actId="20577"/>
          <ac:spMkLst>
            <pc:docMk/>
            <pc:sldMk cId="1344568135" sldId="290"/>
            <ac:spMk id="9" creationId="{FAAE6109-0C0C-446A-9456-7942E11528AD}"/>
          </ac:spMkLst>
        </pc:spChg>
        <pc:picChg chg="del">
          <ac:chgData name="Shangze He" userId="BfqvPojDP7lv1x9Gxscn/mxTk6h3TqZkPuUiQIg7hjA=" providerId="None" clId="Web-{FECFD3FD-CD09-4FF4-8707-23A0E5ED2A8B}" dt="2021-05-03T21:54:45.479" v="65"/>
          <ac:picMkLst>
            <pc:docMk/>
            <pc:sldMk cId="1344568135" sldId="290"/>
            <ac:picMk id="6" creationId="{17AE4424-83AF-4E6A-B545-EFCB4E5F4577}"/>
          </ac:picMkLst>
        </pc:picChg>
        <pc:picChg chg="del">
          <ac:chgData name="Shangze He" userId="BfqvPojDP7lv1x9Gxscn/mxTk6h3TqZkPuUiQIg7hjA=" providerId="None" clId="Web-{FECFD3FD-CD09-4FF4-8707-23A0E5ED2A8B}" dt="2021-05-03T21:54:50.026" v="68"/>
          <ac:picMkLst>
            <pc:docMk/>
            <pc:sldMk cId="1344568135" sldId="290"/>
            <ac:picMk id="7" creationId="{F1FF1BE0-33B9-4390-A7F6-4034FB8170A4}"/>
          </ac:picMkLst>
        </pc:picChg>
        <pc:picChg chg="del mod">
          <ac:chgData name="Shangze He" userId="BfqvPojDP7lv1x9Gxscn/mxTk6h3TqZkPuUiQIg7hjA=" providerId="None" clId="Web-{FECFD3FD-CD09-4FF4-8707-23A0E5ED2A8B}" dt="2021-05-03T21:55:13.823" v="76"/>
          <ac:picMkLst>
            <pc:docMk/>
            <pc:sldMk cId="1344568135" sldId="290"/>
            <ac:picMk id="11" creationId="{41CA779E-6806-4CA6-9C63-DD95FDC89C02}"/>
          </ac:picMkLst>
        </pc:picChg>
      </pc:sldChg>
    </pc:docChg>
  </pc:docChgLst>
  <pc:docChgLst>
    <pc:chgData name="Shangze He" clId="Web-{F6345998-DD24-4D1D-AECE-457BCFC8914A}"/>
    <pc:docChg chg="modSld">
      <pc:chgData name="Shangze He" userId="" providerId="" clId="Web-{F6345998-DD24-4D1D-AECE-457BCFC8914A}" dt="2021-05-04T01:02:22.363" v="41" actId="20577"/>
      <pc:docMkLst>
        <pc:docMk/>
      </pc:docMkLst>
      <pc:sldChg chg="modSp">
        <pc:chgData name="Shangze He" userId="" providerId="" clId="Web-{F6345998-DD24-4D1D-AECE-457BCFC8914A}" dt="2021-05-04T01:02:22.363" v="41" actId="20577"/>
        <pc:sldMkLst>
          <pc:docMk/>
          <pc:sldMk cId="2190562126" sldId="274"/>
        </pc:sldMkLst>
        <pc:spChg chg="mod">
          <ac:chgData name="Shangze He" userId="" providerId="" clId="Web-{F6345998-DD24-4D1D-AECE-457BCFC8914A}" dt="2021-05-04T01:02:22.363" v="41" actId="20577"/>
          <ac:spMkLst>
            <pc:docMk/>
            <pc:sldMk cId="2190562126" sldId="274"/>
            <ac:spMk id="10" creationId="{B2FB7877-C424-4CD9-A789-7E3A2FFA24DA}"/>
          </ac:spMkLst>
        </pc:spChg>
      </pc:sldChg>
    </pc:docChg>
  </pc:docChgLst>
  <pc:docChgLst>
    <pc:chgData name="Dhiman Sarkar" clId="Web-{5C8EC118-F6EC-4A22-A965-289076E79497}"/>
    <pc:docChg chg="modSld">
      <pc:chgData name="Dhiman Sarkar" userId="" providerId="" clId="Web-{5C8EC118-F6EC-4A22-A965-289076E79497}" dt="2021-06-20T13:00:27.758" v="40" actId="20577"/>
      <pc:docMkLst>
        <pc:docMk/>
      </pc:docMkLst>
      <pc:sldChg chg="modSp">
        <pc:chgData name="Dhiman Sarkar" userId="" providerId="" clId="Web-{5C8EC118-F6EC-4A22-A965-289076E79497}" dt="2021-06-20T13:00:27.758" v="40" actId="20577"/>
        <pc:sldMkLst>
          <pc:docMk/>
          <pc:sldMk cId="0" sldId="256"/>
        </pc:sldMkLst>
        <pc:spChg chg="mod">
          <ac:chgData name="Dhiman Sarkar" userId="" providerId="" clId="Web-{5C8EC118-F6EC-4A22-A965-289076E79497}" dt="2021-06-20T13:00:27.758" v="40" actId="20577"/>
          <ac:spMkLst>
            <pc:docMk/>
            <pc:sldMk cId="0" sldId="256"/>
            <ac:spMk id="4" creationId="{00000000-0000-0000-0000-000000000000}"/>
          </ac:spMkLst>
        </pc:spChg>
        <pc:spChg chg="mod">
          <ac:chgData name="Dhiman Sarkar" userId="" providerId="" clId="Web-{5C8EC118-F6EC-4A22-A965-289076E79497}" dt="2021-06-20T13:00:01.147" v="32" actId="20577"/>
          <ac:spMkLst>
            <pc:docMk/>
            <pc:sldMk cId="0" sldId="256"/>
            <ac:spMk id="5" creationId="{00000000-0000-0000-0000-000000000000}"/>
          </ac:spMkLst>
        </pc:spChg>
      </pc:sldChg>
    </pc:docChg>
  </pc:docChgLst>
  <pc:docChgLst>
    <pc:chgData name="Bryan Lihardinata" clId="Web-{F73D477F-5D75-4C36-B4BB-AF32D35DE491}"/>
    <pc:docChg chg="addSld delSld modSld sldOrd">
      <pc:chgData name="Bryan Lihardinata" userId="" providerId="" clId="Web-{F73D477F-5D75-4C36-B4BB-AF32D35DE491}" dt="2021-05-03T07:03:56.572" v="1676" actId="1076"/>
      <pc:docMkLst>
        <pc:docMk/>
      </pc:docMkLst>
      <pc:sldChg chg="modSp mod setBg">
        <pc:chgData name="Bryan Lihardinata" userId="" providerId="" clId="Web-{F73D477F-5D75-4C36-B4BB-AF32D35DE491}" dt="2021-05-02T21:37:50.133" v="504"/>
        <pc:sldMkLst>
          <pc:docMk/>
          <pc:sldMk cId="0" sldId="256"/>
        </pc:sldMkLst>
        <pc:spChg chg="mod">
          <ac:chgData name="Bryan Lihardinata" userId="" providerId="" clId="Web-{F73D477F-5D75-4C36-B4BB-AF32D35DE491}" dt="2021-05-02T19:02:17.713" v="416" actId="20577"/>
          <ac:spMkLst>
            <pc:docMk/>
            <pc:sldMk cId="0" sldId="256"/>
            <ac:spMk id="4" creationId="{00000000-0000-0000-0000-000000000000}"/>
          </ac:spMkLst>
        </pc:spChg>
      </pc:sldChg>
      <pc:sldChg chg="addSp delSp modSp del">
        <pc:chgData name="Bryan Lihardinata" userId="" providerId="" clId="Web-{F73D477F-5D75-4C36-B4BB-AF32D35DE491}" dt="2021-05-02T18:49:30.868" v="259"/>
        <pc:sldMkLst>
          <pc:docMk/>
          <pc:sldMk cId="0" sldId="257"/>
        </pc:sldMkLst>
        <pc:spChg chg="mod">
          <ac:chgData name="Bryan Lihardinata" userId="" providerId="" clId="Web-{F73D477F-5D75-4C36-B4BB-AF32D35DE491}" dt="2021-05-02T18:45:14.243" v="202" actId="20577"/>
          <ac:spMkLst>
            <pc:docMk/>
            <pc:sldMk cId="0" sldId="257"/>
            <ac:spMk id="5" creationId="{00000000-0000-0000-0000-000000000000}"/>
          </ac:spMkLst>
        </pc:spChg>
        <pc:spChg chg="mod">
          <ac:chgData name="Bryan Lihardinata" userId="" providerId="" clId="Web-{F73D477F-5D75-4C36-B4BB-AF32D35DE491}" dt="2021-05-02T18:47:22.548" v="228" actId="1076"/>
          <ac:spMkLst>
            <pc:docMk/>
            <pc:sldMk cId="0" sldId="257"/>
            <ac:spMk id="6" creationId="{00000000-0000-0000-0000-000000000000}"/>
          </ac:spMkLst>
        </pc:spChg>
        <pc:spChg chg="add mod">
          <ac:chgData name="Bryan Lihardinata" userId="" providerId="" clId="Web-{F73D477F-5D75-4C36-B4BB-AF32D35DE491}" dt="2021-05-02T18:48:39.130" v="244" actId="14100"/>
          <ac:spMkLst>
            <pc:docMk/>
            <pc:sldMk cId="0" sldId="257"/>
            <ac:spMk id="10" creationId="{5A1F1C47-AFC7-43DE-82A7-9663DD0F99DA}"/>
          </ac:spMkLst>
        </pc:spChg>
        <pc:spChg chg="add del">
          <ac:chgData name="Bryan Lihardinata" userId="" providerId="" clId="Web-{F73D477F-5D75-4C36-B4BB-AF32D35DE491}" dt="2021-05-02T18:47:14.125" v="227"/>
          <ac:spMkLst>
            <pc:docMk/>
            <pc:sldMk cId="0" sldId="257"/>
            <ac:spMk id="11" creationId="{5A1F1C47-AFC7-43DE-82A7-9663DD0F99DA}"/>
          </ac:spMkLst>
        </pc:spChg>
        <pc:spChg chg="add del">
          <ac:chgData name="Bryan Lihardinata" userId="" providerId="" clId="Web-{F73D477F-5D75-4C36-B4BB-AF32D35DE491}" dt="2021-05-02T18:47:37.814" v="232"/>
          <ac:spMkLst>
            <pc:docMk/>
            <pc:sldMk cId="0" sldId="257"/>
            <ac:spMk id="12" creationId="{5A1F1C47-AFC7-43DE-82A7-9663DD0F99DA}"/>
          </ac:spMkLst>
        </pc:spChg>
        <pc:grpChg chg="add del mod">
          <ac:chgData name="Bryan Lihardinata" userId="" providerId="" clId="Web-{F73D477F-5D75-4C36-B4BB-AF32D35DE491}" dt="2021-05-02T18:47:49.158" v="235"/>
          <ac:grpSpMkLst>
            <pc:docMk/>
            <pc:sldMk cId="0" sldId="257"/>
            <ac:grpSpMk id="4" creationId="{00000000-0000-0000-0000-000000000000}"/>
          </ac:grpSpMkLst>
        </pc:grpChg>
        <pc:picChg chg="del">
          <ac:chgData name="Bryan Lihardinata" userId="" providerId="" clId="Web-{F73D477F-5D75-4C36-B4BB-AF32D35DE491}" dt="2021-05-02T18:45:21.540" v="204"/>
          <ac:picMkLst>
            <pc:docMk/>
            <pc:sldMk cId="0" sldId="257"/>
            <ac:picMk id="3" creationId="{00000000-0000-0000-0000-000000000000}"/>
          </ac:picMkLst>
        </pc:picChg>
        <pc:picChg chg="add del mod">
          <ac:chgData name="Bryan Lihardinata" userId="" providerId="" clId="Web-{F73D477F-5D75-4C36-B4BB-AF32D35DE491}" dt="2021-05-02T18:45:34.354" v="206"/>
          <ac:picMkLst>
            <pc:docMk/>
            <pc:sldMk cId="0" sldId="257"/>
            <ac:picMk id="7" creationId="{CC30B817-E248-4CD0-9ACC-70257399B948}"/>
          </ac:picMkLst>
        </pc:picChg>
        <pc:picChg chg="add mod">
          <ac:chgData name="Bryan Lihardinata" userId="" providerId="" clId="Web-{F73D477F-5D75-4C36-B4BB-AF32D35DE491}" dt="2021-05-02T18:46:53.686" v="224" actId="14100"/>
          <ac:picMkLst>
            <pc:docMk/>
            <pc:sldMk cId="0" sldId="257"/>
            <ac:picMk id="8" creationId="{E34D7EF7-88CF-4C23-A960-EC1766CB810E}"/>
          </ac:picMkLst>
        </pc:picChg>
        <pc:picChg chg="add mod">
          <ac:chgData name="Bryan Lihardinata" userId="" providerId="" clId="Web-{F73D477F-5D75-4C36-B4BB-AF32D35DE491}" dt="2021-05-02T18:46:33.467" v="220" actId="14100"/>
          <ac:picMkLst>
            <pc:docMk/>
            <pc:sldMk cId="0" sldId="257"/>
            <ac:picMk id="9" creationId="{D4998991-86EA-4062-815D-BB9B9EE1E374}"/>
          </ac:picMkLst>
        </pc:picChg>
      </pc:sldChg>
      <pc:sldChg chg="addSp delSp modSp mod ord setBg">
        <pc:chgData name="Bryan Lihardinata" userId="" providerId="" clId="Web-{F73D477F-5D75-4C36-B4BB-AF32D35DE491}" dt="2021-05-03T02:03:32.376" v="769"/>
        <pc:sldMkLst>
          <pc:docMk/>
          <pc:sldMk cId="0" sldId="258"/>
        </pc:sldMkLst>
        <pc:spChg chg="del">
          <ac:chgData name="Bryan Lihardinata" userId="" providerId="" clId="Web-{F73D477F-5D75-4C36-B4BB-AF32D35DE491}" dt="2021-05-02T18:42:55.907" v="140"/>
          <ac:spMkLst>
            <pc:docMk/>
            <pc:sldMk cId="0" sldId="258"/>
            <ac:spMk id="5" creationId="{00000000-0000-0000-0000-000000000000}"/>
          </ac:spMkLst>
        </pc:spChg>
        <pc:spChg chg="del">
          <ac:chgData name="Bryan Lihardinata" userId="" providerId="" clId="Web-{F73D477F-5D75-4C36-B4BB-AF32D35DE491}" dt="2021-05-02T18:41:57.935" v="126"/>
          <ac:spMkLst>
            <pc:docMk/>
            <pc:sldMk cId="0" sldId="258"/>
            <ac:spMk id="6" creationId="{00000000-0000-0000-0000-000000000000}"/>
          </ac:spMkLst>
        </pc:spChg>
        <pc:spChg chg="mod">
          <ac:chgData name="Bryan Lihardinata" userId="" providerId="" clId="Web-{F73D477F-5D75-4C36-B4BB-AF32D35DE491}" dt="2021-05-02T18:40:56.805" v="114" actId="20577"/>
          <ac:spMkLst>
            <pc:docMk/>
            <pc:sldMk cId="0" sldId="258"/>
            <ac:spMk id="9" creationId="{00000000-0000-0000-0000-000000000000}"/>
          </ac:spMkLst>
        </pc:spChg>
        <pc:spChg chg="add mod">
          <ac:chgData name="Bryan Lihardinata" userId="" providerId="" clId="Web-{F73D477F-5D75-4C36-B4BB-AF32D35DE491}" dt="2021-05-02T21:42:12.679" v="541" actId="20577"/>
          <ac:spMkLst>
            <pc:docMk/>
            <pc:sldMk cId="0" sldId="258"/>
            <ac:spMk id="16" creationId="{0A923E93-ACDA-4F96-84AF-7B83A71EF9E5}"/>
          </ac:spMkLst>
        </pc:spChg>
        <pc:spChg chg="add mod">
          <ac:chgData name="Bryan Lihardinata" userId="" providerId="" clId="Web-{F73D477F-5D75-4C36-B4BB-AF32D35DE491}" dt="2021-05-02T21:42:18.523" v="542" actId="20577"/>
          <ac:spMkLst>
            <pc:docMk/>
            <pc:sldMk cId="0" sldId="258"/>
            <ac:spMk id="17" creationId="{74675D7E-D178-4915-8C6D-A25868D746DA}"/>
          </ac:spMkLst>
        </pc:spChg>
        <pc:grpChg chg="del">
          <ac:chgData name="Bryan Lihardinata" userId="" providerId="" clId="Web-{F73D477F-5D75-4C36-B4BB-AF32D35DE491}" dt="2021-05-02T18:42:15.998" v="130"/>
          <ac:grpSpMkLst>
            <pc:docMk/>
            <pc:sldMk cId="0" sldId="258"/>
            <ac:grpSpMk id="7" creationId="{00000000-0000-0000-0000-000000000000}"/>
          </ac:grpSpMkLst>
        </pc:grpChg>
        <pc:grpChg chg="del">
          <ac:chgData name="Bryan Lihardinata" userId="" providerId="" clId="Web-{F73D477F-5D75-4C36-B4BB-AF32D35DE491}" dt="2021-05-02T18:42:15.998" v="129"/>
          <ac:grpSpMkLst>
            <pc:docMk/>
            <pc:sldMk cId="0" sldId="258"/>
            <ac:grpSpMk id="10" creationId="{00000000-0000-0000-0000-000000000000}"/>
          </ac:grpSpMkLst>
        </pc:grpChg>
        <pc:grpChg chg="del">
          <ac:chgData name="Bryan Lihardinata" userId="" providerId="" clId="Web-{F73D477F-5D75-4C36-B4BB-AF32D35DE491}" dt="2021-05-02T18:42:06.185" v="127"/>
          <ac:grpSpMkLst>
            <pc:docMk/>
            <pc:sldMk cId="0" sldId="258"/>
            <ac:grpSpMk id="13" creationId="{00000000-0000-0000-0000-000000000000}"/>
          </ac:grpSpMkLst>
        </pc:grpChg>
      </pc:sldChg>
      <pc:sldChg chg="ord">
        <pc:chgData name="Bryan Lihardinata" userId="" providerId="" clId="Web-{F73D477F-5D75-4C36-B4BB-AF32D35DE491}" dt="2021-05-03T02:03:30.064" v="768"/>
        <pc:sldMkLst>
          <pc:docMk/>
          <pc:sldMk cId="0" sldId="259"/>
        </pc:sldMkLst>
      </pc:sldChg>
      <pc:sldChg chg="ord">
        <pc:chgData name="Bryan Lihardinata" userId="" providerId="" clId="Web-{F73D477F-5D75-4C36-B4BB-AF32D35DE491}" dt="2021-05-03T02:03:33.017" v="770"/>
        <pc:sldMkLst>
          <pc:docMk/>
          <pc:sldMk cId="0" sldId="260"/>
        </pc:sldMkLst>
      </pc:sldChg>
      <pc:sldChg chg="addSp delSp modSp">
        <pc:chgData name="Bryan Lihardinata" userId="" providerId="" clId="Web-{F73D477F-5D75-4C36-B4BB-AF32D35DE491}" dt="2021-05-03T02:05:27.274" v="794" actId="1076"/>
        <pc:sldMkLst>
          <pc:docMk/>
          <pc:sldMk cId="0" sldId="261"/>
        </pc:sldMkLst>
        <pc:spChg chg="add mod">
          <ac:chgData name="Bryan Lihardinata" userId="" providerId="" clId="Web-{F73D477F-5D75-4C36-B4BB-AF32D35DE491}" dt="2021-05-03T02:05:27.274" v="794" actId="1076"/>
          <ac:spMkLst>
            <pc:docMk/>
            <pc:sldMk cId="0" sldId="261"/>
            <ac:spMk id="2" creationId="{BE1F6B94-07DC-4D52-A04E-897EFD7A3B43}"/>
          </ac:spMkLst>
        </pc:spChg>
        <pc:spChg chg="del">
          <ac:chgData name="Bryan Lihardinata" userId="" providerId="" clId="Web-{F73D477F-5D75-4C36-B4BB-AF32D35DE491}" dt="2021-05-02T17:31:47.135" v="73"/>
          <ac:spMkLst>
            <pc:docMk/>
            <pc:sldMk cId="0" sldId="261"/>
            <ac:spMk id="6" creationId="{00000000-0000-0000-0000-000000000000}"/>
          </ac:spMkLst>
        </pc:spChg>
        <pc:spChg chg="del">
          <ac:chgData name="Bryan Lihardinata" userId="" providerId="" clId="Web-{F73D477F-5D75-4C36-B4BB-AF32D35DE491}" dt="2021-05-02T17:29:20.204" v="10"/>
          <ac:spMkLst>
            <pc:docMk/>
            <pc:sldMk cId="0" sldId="261"/>
            <ac:spMk id="7" creationId="{00000000-0000-0000-0000-000000000000}"/>
          </ac:spMkLst>
        </pc:spChg>
        <pc:spChg chg="add mod">
          <ac:chgData name="Bryan Lihardinata" userId="" providerId="" clId="Web-{F73D477F-5D75-4C36-B4BB-AF32D35DE491}" dt="2021-05-02T17:28:11.294" v="2"/>
          <ac:spMkLst>
            <pc:docMk/>
            <pc:sldMk cId="0" sldId="261"/>
            <ac:spMk id="10" creationId="{F59D88C0-F785-4EAA-9359-B95529E63B6F}"/>
          </ac:spMkLst>
        </pc:spChg>
        <pc:grpChg chg="del">
          <ac:chgData name="Bryan Lihardinata" userId="" providerId="" clId="Web-{F73D477F-5D75-4C36-B4BB-AF32D35DE491}" dt="2021-05-02T17:28:49.062" v="6"/>
          <ac:grpSpMkLst>
            <pc:docMk/>
            <pc:sldMk cId="0" sldId="261"/>
            <ac:grpSpMk id="3" creationId="{00000000-0000-0000-0000-000000000000}"/>
          </ac:grpSpMkLst>
        </pc:grpChg>
        <pc:graphicFrameChg chg="add del mod modGraphic">
          <ac:chgData name="Bryan Lihardinata" userId="" providerId="" clId="Web-{F73D477F-5D75-4C36-B4BB-AF32D35DE491}" dt="2021-05-02T18:58:41.683" v="375"/>
          <ac:graphicFrameMkLst>
            <pc:docMk/>
            <pc:sldMk cId="0" sldId="261"/>
            <ac:graphicFrameMk id="4" creationId="{50A93F3D-15DD-4C0C-A335-B644A790B697}"/>
          </ac:graphicFrameMkLst>
        </pc:graphicFrameChg>
        <pc:graphicFrameChg chg="add del mod">
          <ac:chgData name="Bryan Lihardinata" userId="" providerId="" clId="Web-{F73D477F-5D75-4C36-B4BB-AF32D35DE491}" dt="2021-05-02T18:58:43.776" v="377"/>
          <ac:graphicFrameMkLst>
            <pc:docMk/>
            <pc:sldMk cId="0" sldId="261"/>
            <ac:graphicFrameMk id="7" creationId="{3DAA302E-0671-4D97-AD76-7E098C25AF1F}"/>
          </ac:graphicFrameMkLst>
        </pc:graphicFrameChg>
        <pc:graphicFrameChg chg="add del mod modGraphic">
          <ac:chgData name="Bryan Lihardinata" userId="" providerId="" clId="Web-{F73D477F-5D75-4C36-B4BB-AF32D35DE491}" dt="2021-05-02T18:57:00.129" v="293"/>
          <ac:graphicFrameMkLst>
            <pc:docMk/>
            <pc:sldMk cId="0" sldId="261"/>
            <ac:graphicFrameMk id="9" creationId="{9EA68009-B57D-4602-B76B-BB3060B37E16}"/>
          </ac:graphicFrameMkLst>
        </pc:graphicFrameChg>
        <pc:graphicFrameChg chg="add mod modGraphic">
          <ac:chgData name="Bryan Lihardinata" userId="" providerId="" clId="Web-{F73D477F-5D75-4C36-B4BB-AF32D35DE491}" dt="2021-05-03T02:05:14.648" v="790" actId="1076"/>
          <ac:graphicFrameMkLst>
            <pc:docMk/>
            <pc:sldMk cId="0" sldId="261"/>
            <ac:graphicFrameMk id="11" creationId="{17AD9126-7104-4277-817E-848812D51488}"/>
          </ac:graphicFrameMkLst>
        </pc:graphicFrameChg>
        <pc:picChg chg="del mod">
          <ac:chgData name="Bryan Lihardinata" userId="" providerId="" clId="Web-{F73D477F-5D75-4C36-B4BB-AF32D35DE491}" dt="2021-05-02T17:32:31.247" v="81"/>
          <ac:picMkLst>
            <pc:docMk/>
            <pc:sldMk cId="0" sldId="261"/>
            <ac:picMk id="2" creationId="{00000000-0000-0000-0000-000000000000}"/>
          </ac:picMkLst>
        </pc:picChg>
        <pc:picChg chg="add del mod">
          <ac:chgData name="Bryan Lihardinata" userId="" providerId="" clId="Web-{F73D477F-5D75-4C36-B4BB-AF32D35DE491}" dt="2021-05-02T18:58:02.290" v="367"/>
          <ac:picMkLst>
            <pc:docMk/>
            <pc:sldMk cId="0" sldId="261"/>
            <ac:picMk id="2" creationId="{FD8D7ABD-C954-4256-8A47-46D5051C9A5E}"/>
          </ac:picMkLst>
        </pc:picChg>
        <pc:picChg chg="add mod">
          <ac:chgData name="Bryan Lihardinata" userId="" providerId="" clId="Web-{F73D477F-5D75-4C36-B4BB-AF32D35DE491}" dt="2021-05-03T02:05:16.773" v="791" actId="1076"/>
          <ac:picMkLst>
            <pc:docMk/>
            <pc:sldMk cId="0" sldId="261"/>
            <ac:picMk id="5" creationId="{75D075EB-1311-46A2-A786-295B46B835AE}"/>
          </ac:picMkLst>
        </pc:picChg>
        <pc:picChg chg="add del mod">
          <ac:chgData name="Bryan Lihardinata" userId="" providerId="" clId="Web-{F73D477F-5D75-4C36-B4BB-AF32D35DE491}" dt="2021-05-02T17:33:53.080" v="98"/>
          <ac:picMkLst>
            <pc:docMk/>
            <pc:sldMk cId="0" sldId="261"/>
            <ac:picMk id="11" creationId="{7F1B4CEF-2C7B-4E31-A565-E2FC7790241C}"/>
          </ac:picMkLst>
        </pc:picChg>
        <pc:picChg chg="add del mod">
          <ac:chgData name="Bryan Lihardinata" userId="" providerId="" clId="Web-{F73D477F-5D75-4C36-B4BB-AF32D35DE491}" dt="2021-05-02T17:33:51.314" v="97"/>
          <ac:picMkLst>
            <pc:docMk/>
            <pc:sldMk cId="0" sldId="261"/>
            <ac:picMk id="12" creationId="{71FA29B5-9177-4357-8D85-FE169272676F}"/>
          </ac:picMkLst>
        </pc:picChg>
        <pc:picChg chg="add del mod">
          <ac:chgData name="Bryan Lihardinata" userId="" providerId="" clId="Web-{F73D477F-5D75-4C36-B4BB-AF32D35DE491}" dt="2021-05-02T18:56:20.564" v="284"/>
          <ac:picMkLst>
            <pc:docMk/>
            <pc:sldMk cId="0" sldId="261"/>
            <ac:picMk id="14" creationId="{3B8A0CBA-D58C-4FB1-8327-C1544096029D}"/>
          </ac:picMkLst>
        </pc:picChg>
      </pc:sldChg>
      <pc:sldChg chg="del">
        <pc:chgData name="Bryan Lihardinata" userId="" providerId="" clId="Web-{F73D477F-5D75-4C36-B4BB-AF32D35DE491}" dt="2021-05-02T21:25:38.964" v="417"/>
        <pc:sldMkLst>
          <pc:docMk/>
          <pc:sldMk cId="0" sldId="262"/>
        </pc:sldMkLst>
      </pc:sldChg>
      <pc:sldChg chg="delSp modSp">
        <pc:chgData name="Bryan Lihardinata" userId="" providerId="" clId="Web-{F73D477F-5D75-4C36-B4BB-AF32D35DE491}" dt="2021-05-03T02:09:38.774" v="837"/>
        <pc:sldMkLst>
          <pc:docMk/>
          <pc:sldMk cId="0" sldId="265"/>
        </pc:sldMkLst>
        <pc:spChg chg="del">
          <ac:chgData name="Bryan Lihardinata" userId="" providerId="" clId="Web-{F73D477F-5D75-4C36-B4BB-AF32D35DE491}" dt="2021-05-03T02:09:38.774" v="837"/>
          <ac:spMkLst>
            <pc:docMk/>
            <pc:sldMk cId="0" sldId="265"/>
            <ac:spMk id="4" creationId="{00000000-0000-0000-0000-000000000000}"/>
          </ac:spMkLst>
        </pc:spChg>
        <pc:spChg chg="mod">
          <ac:chgData name="Bryan Lihardinata" userId="" providerId="" clId="Web-{F73D477F-5D75-4C36-B4BB-AF32D35DE491}" dt="2021-05-03T02:09:27.851" v="835" actId="20577"/>
          <ac:spMkLst>
            <pc:docMk/>
            <pc:sldMk cId="0" sldId="265"/>
            <ac:spMk id="14" creationId="{00000000-0000-0000-0000-000000000000}"/>
          </ac:spMkLst>
        </pc:spChg>
        <pc:spChg chg="mod">
          <ac:chgData name="Bryan Lihardinata" userId="" providerId="" clId="Web-{F73D477F-5D75-4C36-B4BB-AF32D35DE491}" dt="2021-05-03T02:09:19.382" v="833" actId="20577"/>
          <ac:spMkLst>
            <pc:docMk/>
            <pc:sldMk cId="0" sldId="265"/>
            <ac:spMk id="24" creationId="{5F5789C5-C606-465A-885D-FCC65B20B431}"/>
          </ac:spMkLst>
        </pc:spChg>
        <pc:grpChg chg="del">
          <ac:chgData name="Bryan Lihardinata" userId="" providerId="" clId="Web-{F73D477F-5D75-4C36-B4BB-AF32D35DE491}" dt="2021-05-03T02:09:31.008" v="836"/>
          <ac:grpSpMkLst>
            <pc:docMk/>
            <pc:sldMk cId="0" sldId="265"/>
            <ac:grpSpMk id="13" creationId="{00000000-0000-0000-0000-000000000000}"/>
          </ac:grpSpMkLst>
        </pc:grpChg>
      </pc:sldChg>
      <pc:sldChg chg="addSp delSp modSp addAnim delAnim modAnim modNotes">
        <pc:chgData name="Bryan Lihardinata" userId="" providerId="" clId="Web-{F73D477F-5D75-4C36-B4BB-AF32D35DE491}" dt="2021-05-03T04:44:36.629" v="1671"/>
        <pc:sldMkLst>
          <pc:docMk/>
          <pc:sldMk cId="180056619" sldId="271"/>
        </pc:sldMkLst>
        <pc:spChg chg="del">
          <ac:chgData name="Bryan Lihardinata" userId="" providerId="" clId="Web-{F73D477F-5D75-4C36-B4BB-AF32D35DE491}" dt="2021-05-02T23:37:48.910" v="580"/>
          <ac:spMkLst>
            <pc:docMk/>
            <pc:sldMk cId="180056619" sldId="271"/>
            <ac:spMk id="3" creationId="{00000000-0000-0000-0000-000000000000}"/>
          </ac:spMkLst>
        </pc:spChg>
        <pc:spChg chg="del">
          <ac:chgData name="Bryan Lihardinata" userId="" providerId="" clId="Web-{F73D477F-5D75-4C36-B4BB-AF32D35DE491}" dt="2021-05-02T23:33:47.677" v="561"/>
          <ac:spMkLst>
            <pc:docMk/>
            <pc:sldMk cId="180056619" sldId="271"/>
            <ac:spMk id="4" creationId="{00000000-0000-0000-0000-000000000000}"/>
          </ac:spMkLst>
        </pc:spChg>
        <pc:spChg chg="del">
          <ac:chgData name="Bryan Lihardinata" userId="" providerId="" clId="Web-{F73D477F-5D75-4C36-B4BB-AF32D35DE491}" dt="2021-05-02T23:33:33.067" v="556"/>
          <ac:spMkLst>
            <pc:docMk/>
            <pc:sldMk cId="180056619" sldId="271"/>
            <ac:spMk id="5" creationId="{00000000-0000-0000-0000-000000000000}"/>
          </ac:spMkLst>
        </pc:spChg>
        <pc:spChg chg="del">
          <ac:chgData name="Bryan Lihardinata" userId="" providerId="" clId="Web-{F73D477F-5D75-4C36-B4BB-AF32D35DE491}" dt="2021-05-02T23:33:31.676" v="555"/>
          <ac:spMkLst>
            <pc:docMk/>
            <pc:sldMk cId="180056619" sldId="271"/>
            <ac:spMk id="7" creationId="{B964AB94-C904-482A-A6F4-88D64CB6417D}"/>
          </ac:spMkLst>
        </pc:spChg>
        <pc:picChg chg="del">
          <ac:chgData name="Bryan Lihardinata" userId="" providerId="" clId="Web-{F73D477F-5D75-4C36-B4BB-AF32D35DE491}" dt="2021-05-02T23:28:05.766" v="546"/>
          <ac:picMkLst>
            <pc:docMk/>
            <pc:sldMk cId="180056619" sldId="271"/>
            <ac:picMk id="2" creationId="{00000000-0000-0000-0000-000000000000}"/>
          </ac:picMkLst>
        </pc:picChg>
        <pc:picChg chg="add mod">
          <ac:chgData name="Bryan Lihardinata" userId="" providerId="" clId="Web-{F73D477F-5D75-4C36-B4BB-AF32D35DE491}" dt="2021-05-03T04:43:51.298" v="1665" actId="1076"/>
          <ac:picMkLst>
            <pc:docMk/>
            <pc:sldMk cId="180056619" sldId="271"/>
            <ac:picMk id="2" creationId="{F6DBDDB9-B3A7-406F-955B-52DBDBFF3518}"/>
          </ac:picMkLst>
        </pc:picChg>
        <pc:picChg chg="add mod">
          <ac:chgData name="Bryan Lihardinata" userId="" providerId="" clId="Web-{F73D477F-5D75-4C36-B4BB-AF32D35DE491}" dt="2021-05-03T04:44:26.206" v="1669" actId="1076"/>
          <ac:picMkLst>
            <pc:docMk/>
            <pc:sldMk cId="180056619" sldId="271"/>
            <ac:picMk id="3" creationId="{FAB5301C-10BA-45BB-BE46-3C5DDDD869CB}"/>
          </ac:picMkLst>
        </pc:picChg>
        <pc:picChg chg="add del mod">
          <ac:chgData name="Bryan Lihardinata" userId="" providerId="" clId="Web-{F73D477F-5D75-4C36-B4BB-AF32D35DE491}" dt="2021-05-02T23:28:18.251" v="551"/>
          <ac:picMkLst>
            <pc:docMk/>
            <pc:sldMk cId="180056619" sldId="271"/>
            <ac:picMk id="6" creationId="{52D65F55-F97B-4CD2-A4A2-2E6E6F4D5988}"/>
          </ac:picMkLst>
        </pc:picChg>
        <pc:picChg chg="add del mod">
          <ac:chgData name="Bryan Lihardinata" userId="" providerId="" clId="Web-{F73D477F-5D75-4C36-B4BB-AF32D35DE491}" dt="2021-05-03T04:42:56.794" v="1661"/>
          <ac:picMkLst>
            <pc:docMk/>
            <pc:sldMk cId="180056619" sldId="271"/>
            <ac:picMk id="8" creationId="{82CFC2D1-A7B7-4C23-BC29-9D40250BA499}"/>
          </ac:picMkLst>
        </pc:picChg>
        <pc:picChg chg="add del mod">
          <ac:chgData name="Bryan Lihardinata" userId="" providerId="" clId="Web-{F73D477F-5D75-4C36-B4BB-AF32D35DE491}" dt="2021-05-02T23:34:23.538" v="566"/>
          <ac:picMkLst>
            <pc:docMk/>
            <pc:sldMk cId="180056619" sldId="271"/>
            <ac:picMk id="9" creationId="{469CB771-9B41-431A-8460-E44B301F2C27}"/>
          </ac:picMkLst>
        </pc:picChg>
        <pc:picChg chg="add del mod">
          <ac:chgData name="Bryan Lihardinata" userId="" providerId="" clId="Web-{F73D477F-5D75-4C36-B4BB-AF32D35DE491}" dt="2021-05-03T04:42:54.232" v="1660"/>
          <ac:picMkLst>
            <pc:docMk/>
            <pc:sldMk cId="180056619" sldId="271"/>
            <ac:picMk id="10" creationId="{429C2E12-0851-421B-9646-CF5A4E7B5145}"/>
          </ac:picMkLst>
        </pc:picChg>
        <pc:picChg chg="add mod">
          <ac:chgData name="Bryan Lihardinata" userId="" providerId="" clId="Web-{F73D477F-5D75-4C36-B4BB-AF32D35DE491}" dt="2021-05-02T23:37:53.551" v="581" actId="1076"/>
          <ac:picMkLst>
            <pc:docMk/>
            <pc:sldMk cId="180056619" sldId="271"/>
            <ac:picMk id="11" creationId="{A0AB3AA4-2650-469A-AC22-89C05F24BE3A}"/>
          </ac:picMkLst>
        </pc:picChg>
      </pc:sldChg>
      <pc:sldChg chg="addSp delSp modSp ord modNotes">
        <pc:chgData name="Bryan Lihardinata" userId="" providerId="" clId="Web-{F73D477F-5D75-4C36-B4BB-AF32D35DE491}" dt="2021-05-03T02:28:02.670" v="1116"/>
        <pc:sldMkLst>
          <pc:docMk/>
          <pc:sldMk cId="1426628479" sldId="272"/>
        </pc:sldMkLst>
        <pc:spChg chg="del">
          <ac:chgData name="Bryan Lihardinata" userId="" providerId="" clId="Web-{F73D477F-5D75-4C36-B4BB-AF32D35DE491}" dt="2021-05-03T02:10:06.635" v="844"/>
          <ac:spMkLst>
            <pc:docMk/>
            <pc:sldMk cId="1426628479" sldId="272"/>
            <ac:spMk id="4" creationId="{00000000-0000-0000-0000-000000000000}"/>
          </ac:spMkLst>
        </pc:spChg>
        <pc:spChg chg="mod">
          <ac:chgData name="Bryan Lihardinata" userId="" providerId="" clId="Web-{F73D477F-5D75-4C36-B4BB-AF32D35DE491}" dt="2021-05-03T02:13:17.209" v="926" actId="20577"/>
          <ac:spMkLst>
            <pc:docMk/>
            <pc:sldMk cId="1426628479" sldId="272"/>
            <ac:spMk id="7" creationId="{00000000-0000-0000-0000-000000000000}"/>
          </ac:spMkLst>
        </pc:spChg>
        <pc:spChg chg="mod">
          <ac:chgData name="Bryan Lihardinata" userId="" providerId="" clId="Web-{F73D477F-5D75-4C36-B4BB-AF32D35DE491}" dt="2021-05-03T02:13:04.693" v="924" actId="20577"/>
          <ac:spMkLst>
            <pc:docMk/>
            <pc:sldMk cId="1426628479" sldId="272"/>
            <ac:spMk id="8" creationId="{00000000-0000-0000-0000-000000000000}"/>
          </ac:spMkLst>
        </pc:spChg>
        <pc:picChg chg="add del mod">
          <ac:chgData name="Bryan Lihardinata" userId="" providerId="" clId="Web-{F73D477F-5D75-4C36-B4BB-AF32D35DE491}" dt="2021-05-03T02:18:51.449" v="930"/>
          <ac:picMkLst>
            <pc:docMk/>
            <pc:sldMk cId="1426628479" sldId="272"/>
            <ac:picMk id="3" creationId="{B0182B2C-1C21-454D-ABA9-B4027A05B308}"/>
          </ac:picMkLst>
        </pc:picChg>
        <pc:picChg chg="del">
          <ac:chgData name="Bryan Lihardinata" userId="" providerId="" clId="Web-{F73D477F-5D75-4C36-B4BB-AF32D35DE491}" dt="2021-05-03T02:13:08.693" v="925"/>
          <ac:picMkLst>
            <pc:docMk/>
            <pc:sldMk cId="1426628479" sldId="272"/>
            <ac:picMk id="9" creationId="{8B344BAB-955E-454D-B151-40DD0EE189A6}"/>
          </ac:picMkLst>
        </pc:picChg>
        <pc:picChg chg="add mod">
          <ac:chgData name="Bryan Lihardinata" userId="" providerId="" clId="Web-{F73D477F-5D75-4C36-B4BB-AF32D35DE491}" dt="2021-05-03T02:19:12.481" v="933" actId="14100"/>
          <ac:picMkLst>
            <pc:docMk/>
            <pc:sldMk cId="1426628479" sldId="272"/>
            <ac:picMk id="10" creationId="{DBF11207-CBE4-4DDC-86C5-E527054510AA}"/>
          </ac:picMkLst>
        </pc:picChg>
        <pc:picChg chg="add del mod">
          <ac:chgData name="Bryan Lihardinata" userId="" providerId="" clId="Web-{F73D477F-5D75-4C36-B4BB-AF32D35DE491}" dt="2021-05-03T02:22:54.620" v="955" actId="14100"/>
          <ac:picMkLst>
            <pc:docMk/>
            <pc:sldMk cId="1426628479" sldId="272"/>
            <ac:picMk id="11" creationId="{8091DEBE-DEE0-4F5A-8A14-09FC16F3AD99}"/>
          </ac:picMkLst>
        </pc:picChg>
        <pc:picChg chg="add del mod">
          <ac:chgData name="Bryan Lihardinata" userId="" providerId="" clId="Web-{F73D477F-5D75-4C36-B4BB-AF32D35DE491}" dt="2021-05-03T02:22:43.072" v="952"/>
          <ac:picMkLst>
            <pc:docMk/>
            <pc:sldMk cId="1426628479" sldId="272"/>
            <ac:picMk id="12" creationId="{5046FA29-A3F1-4857-BFC0-5D534EB456CD}"/>
          </ac:picMkLst>
        </pc:picChg>
      </pc:sldChg>
      <pc:sldChg chg="new del">
        <pc:chgData name="Bryan Lihardinata" userId="" providerId="" clId="Web-{F73D477F-5D75-4C36-B4BB-AF32D35DE491}" dt="2021-05-02T18:47:48.174" v="234"/>
        <pc:sldMkLst>
          <pc:docMk/>
          <pc:sldMk cId="1636539800" sldId="274"/>
        </pc:sldMkLst>
      </pc:sldChg>
      <pc:sldChg chg="addSp delSp modSp new">
        <pc:chgData name="Bryan Lihardinata" userId="" providerId="" clId="Web-{F73D477F-5D75-4C36-B4BB-AF32D35DE491}" dt="2021-05-03T02:04:37.693" v="781" actId="20577"/>
        <pc:sldMkLst>
          <pc:docMk/>
          <pc:sldMk cId="2190562126" sldId="274"/>
        </pc:sldMkLst>
        <pc:spChg chg="add del mod">
          <ac:chgData name="Bryan Lihardinata" userId="" providerId="" clId="Web-{F73D477F-5D75-4C36-B4BB-AF32D35DE491}" dt="2021-05-02T18:48:46.099" v="247"/>
          <ac:spMkLst>
            <pc:docMk/>
            <pc:sldMk cId="2190562126" sldId="274"/>
            <ac:spMk id="7" creationId="{FF9ED540-0B1D-4063-9BFC-A9DA611657F2}"/>
          </ac:spMkLst>
        </pc:spChg>
        <pc:spChg chg="add mod">
          <ac:chgData name="Bryan Lihardinata" userId="" providerId="" clId="Web-{F73D477F-5D75-4C36-B4BB-AF32D35DE491}" dt="2021-05-02T18:50:34.700" v="279" actId="1076"/>
          <ac:spMkLst>
            <pc:docMk/>
            <pc:sldMk cId="2190562126" sldId="274"/>
            <ac:spMk id="9" creationId="{A75BBF47-ACE2-47F7-9B8A-28C6BED6D1EA}"/>
          </ac:spMkLst>
        </pc:spChg>
        <pc:spChg chg="add mod">
          <ac:chgData name="Bryan Lihardinata" userId="" providerId="" clId="Web-{F73D477F-5D75-4C36-B4BB-AF32D35DE491}" dt="2021-05-03T02:04:37.693" v="781" actId="20577"/>
          <ac:spMkLst>
            <pc:docMk/>
            <pc:sldMk cId="2190562126" sldId="274"/>
            <ac:spMk id="10" creationId="{B2FB7877-C424-4CD9-A789-7E3A2FFA24DA}"/>
          </ac:spMkLst>
        </pc:spChg>
        <pc:spChg chg="add del">
          <ac:chgData name="Bryan Lihardinata" userId="" providerId="" clId="Web-{F73D477F-5D75-4C36-B4BB-AF32D35DE491}" dt="2021-05-02T18:51:17.171" v="283"/>
          <ac:spMkLst>
            <pc:docMk/>
            <pc:sldMk cId="2190562126" sldId="274"/>
            <ac:spMk id="11" creationId="{7254ACB9-6FB6-48D5-8AA7-DB402BCD7D38}"/>
          </ac:spMkLst>
        </pc:spChg>
        <pc:picChg chg="add mod">
          <ac:chgData name="Bryan Lihardinata" userId="" providerId="" clId="Web-{F73D477F-5D75-4C36-B4BB-AF32D35DE491}" dt="2021-05-02T18:48:07.941" v="239" actId="14100"/>
          <ac:picMkLst>
            <pc:docMk/>
            <pc:sldMk cId="2190562126" sldId="274"/>
            <ac:picMk id="3" creationId="{9CF8877C-E784-49EE-81FF-F9C0222564E3}"/>
          </ac:picMkLst>
        </pc:picChg>
        <pc:picChg chg="add mod">
          <ac:chgData name="Bryan Lihardinata" userId="" providerId="" clId="Web-{F73D477F-5D75-4C36-B4BB-AF32D35DE491}" dt="2021-05-02T18:50:50.185" v="281" actId="14100"/>
          <ac:picMkLst>
            <pc:docMk/>
            <pc:sldMk cId="2190562126" sldId="274"/>
            <ac:picMk id="5" creationId="{34B6B988-A8AD-4FE3-BD9D-9123453161B4}"/>
          </ac:picMkLst>
        </pc:picChg>
      </pc:sldChg>
      <pc:sldChg chg="addSp delSp modSp new">
        <pc:chgData name="Bryan Lihardinata" userId="" providerId="" clId="Web-{F73D477F-5D75-4C36-B4BB-AF32D35DE491}" dt="2021-05-03T02:06:24.574" v="802" actId="1076"/>
        <pc:sldMkLst>
          <pc:docMk/>
          <pc:sldMk cId="2262855837" sldId="275"/>
        </pc:sldMkLst>
        <pc:spChg chg="add mod">
          <ac:chgData name="Bryan Lihardinata" userId="" providerId="" clId="Web-{F73D477F-5D75-4C36-B4BB-AF32D35DE491}" dt="2021-05-03T02:06:24.574" v="802" actId="1076"/>
          <ac:spMkLst>
            <pc:docMk/>
            <pc:sldMk cId="2262855837" sldId="275"/>
            <ac:spMk id="2" creationId="{B2668567-664E-4BAA-A4E3-865E85FF8856}"/>
          </ac:spMkLst>
        </pc:spChg>
        <pc:picChg chg="add del mod">
          <ac:chgData name="Bryan Lihardinata" userId="" providerId="" clId="Web-{F73D477F-5D75-4C36-B4BB-AF32D35DE491}" dt="2021-05-02T21:27:12.532" v="434"/>
          <ac:picMkLst>
            <pc:docMk/>
            <pc:sldMk cId="2262855837" sldId="275"/>
            <ac:picMk id="2" creationId="{F762751D-F9EF-4D15-BB61-BF07BA71751D}"/>
          </ac:picMkLst>
        </pc:picChg>
        <pc:picChg chg="add mod">
          <ac:chgData name="Bryan Lihardinata" userId="" providerId="" clId="Web-{F73D477F-5D75-4C36-B4BB-AF32D35DE491}" dt="2021-05-02T21:27:56.487" v="443"/>
          <ac:picMkLst>
            <pc:docMk/>
            <pc:sldMk cId="2262855837" sldId="275"/>
            <ac:picMk id="4" creationId="{005D634B-B6A8-42D0-8FF6-34A128D93AF8}"/>
          </ac:picMkLst>
        </pc:picChg>
        <pc:picChg chg="add mod">
          <ac:chgData name="Bryan Lihardinata" userId="" providerId="" clId="Web-{F73D477F-5D75-4C36-B4BB-AF32D35DE491}" dt="2021-05-03T02:05:53.166" v="797" actId="14100"/>
          <ac:picMkLst>
            <pc:docMk/>
            <pc:sldMk cId="2262855837" sldId="275"/>
            <ac:picMk id="5" creationId="{E1723F6C-3AC2-4661-9A04-B3A8E074571C}"/>
          </ac:picMkLst>
        </pc:picChg>
      </pc:sldChg>
      <pc:sldChg chg="addSp delSp modSp new ord">
        <pc:chgData name="Bryan Lihardinata" userId="" providerId="" clId="Web-{F73D477F-5D75-4C36-B4BB-AF32D35DE491}" dt="2021-05-03T02:08:37.911" v="825" actId="1076"/>
        <pc:sldMkLst>
          <pc:docMk/>
          <pc:sldMk cId="280722290" sldId="276"/>
        </pc:sldMkLst>
        <pc:spChg chg="add mod">
          <ac:chgData name="Bryan Lihardinata" userId="" providerId="" clId="Web-{F73D477F-5D75-4C36-B4BB-AF32D35DE491}" dt="2021-05-03T02:08:37.911" v="825" actId="1076"/>
          <ac:spMkLst>
            <pc:docMk/>
            <pc:sldMk cId="280722290" sldId="276"/>
            <ac:spMk id="5" creationId="{561A1855-A33F-4F18-925B-08390E5A89D2}"/>
          </ac:spMkLst>
        </pc:spChg>
        <pc:spChg chg="add del mod">
          <ac:chgData name="Bryan Lihardinata" userId="" providerId="" clId="Web-{F73D477F-5D75-4C36-B4BB-AF32D35DE491}" dt="2021-05-02T21:33:00.163" v="461"/>
          <ac:spMkLst>
            <pc:docMk/>
            <pc:sldMk cId="280722290" sldId="276"/>
            <ac:spMk id="5" creationId="{B9619F7B-CA28-4580-9D24-65BD41E59D63}"/>
          </ac:spMkLst>
        </pc:spChg>
        <pc:spChg chg="add mod">
          <ac:chgData name="Bryan Lihardinata" userId="" providerId="" clId="Web-{F73D477F-5D75-4C36-B4BB-AF32D35DE491}" dt="2021-05-03T02:08:32.285" v="823" actId="1076"/>
          <ac:spMkLst>
            <pc:docMk/>
            <pc:sldMk cId="280722290" sldId="276"/>
            <ac:spMk id="7" creationId="{5B0C0170-10D2-4D86-A7B1-D2F372C12628}"/>
          </ac:spMkLst>
        </pc:spChg>
        <pc:spChg chg="add mod">
          <ac:chgData name="Bryan Lihardinata" userId="" providerId="" clId="Web-{F73D477F-5D75-4C36-B4BB-AF32D35DE491}" dt="2021-05-03T02:07:22.906" v="810" actId="1076"/>
          <ac:spMkLst>
            <pc:docMk/>
            <pc:sldMk cId="280722290" sldId="276"/>
            <ac:spMk id="8" creationId="{65B6444D-8990-4EC3-A447-ACF03BA35897}"/>
          </ac:spMkLst>
        </pc:spChg>
        <pc:picChg chg="add">
          <ac:chgData name="Bryan Lihardinata" userId="" providerId="" clId="Web-{F73D477F-5D75-4C36-B4BB-AF32D35DE491}" dt="2021-05-02T21:28:18.801" v="447"/>
          <ac:picMkLst>
            <pc:docMk/>
            <pc:sldMk cId="280722290" sldId="276"/>
            <ac:picMk id="3" creationId="{29AA0EAD-925B-45E8-8B78-B9BDF75D498A}"/>
          </ac:picMkLst>
        </pc:picChg>
        <pc:picChg chg="add mod">
          <ac:chgData name="Bryan Lihardinata" userId="" providerId="" clId="Web-{F73D477F-5D75-4C36-B4BB-AF32D35DE491}" dt="2021-05-03T02:08:27.207" v="821" actId="1076"/>
          <ac:picMkLst>
            <pc:docMk/>
            <pc:sldMk cId="280722290" sldId="276"/>
            <ac:picMk id="4" creationId="{D16D4C69-309C-4DBA-A9C4-29344B2B6139}"/>
          </ac:picMkLst>
        </pc:picChg>
        <pc:picChg chg="add mod">
          <ac:chgData name="Bryan Lihardinata" userId="" providerId="" clId="Web-{F73D477F-5D75-4C36-B4BB-AF32D35DE491}" dt="2021-05-03T02:08:34.676" v="824" actId="1076"/>
          <ac:picMkLst>
            <pc:docMk/>
            <pc:sldMk cId="280722290" sldId="276"/>
            <ac:picMk id="6" creationId="{4B569342-C3FC-4B94-B0D5-9D20C91633D7}"/>
          </ac:picMkLst>
        </pc:picChg>
        <pc:cxnChg chg="add del mod">
          <ac:chgData name="Bryan Lihardinata" userId="" providerId="" clId="Web-{F73D477F-5D75-4C36-B4BB-AF32D35DE491}" dt="2021-05-03T02:08:20.519" v="820"/>
          <ac:cxnSpMkLst>
            <pc:docMk/>
            <pc:sldMk cId="280722290" sldId="276"/>
            <ac:cxnSpMk id="2" creationId="{AA248091-B4E0-48BC-9BEC-C1C242423770}"/>
          </ac:cxnSpMkLst>
        </pc:cxnChg>
      </pc:sldChg>
      <pc:sldChg chg="addSp modSp new">
        <pc:chgData name="Bryan Lihardinata" userId="" providerId="" clId="Web-{F73D477F-5D75-4C36-B4BB-AF32D35DE491}" dt="2021-05-03T07:03:56.572" v="1676" actId="1076"/>
        <pc:sldMkLst>
          <pc:docMk/>
          <pc:sldMk cId="3048516106" sldId="277"/>
        </pc:sldMkLst>
        <pc:picChg chg="add mod">
          <ac:chgData name="Bryan Lihardinata" userId="" providerId="" clId="Web-{F73D477F-5D75-4C36-B4BB-AF32D35DE491}" dt="2021-05-02T21:36:39.973" v="496" actId="1076"/>
          <ac:picMkLst>
            <pc:docMk/>
            <pc:sldMk cId="3048516106" sldId="277"/>
            <ac:picMk id="2" creationId="{DD675E2E-8CC7-4DDD-82B6-57722CC7E6DB}"/>
          </ac:picMkLst>
        </pc:picChg>
        <pc:picChg chg="mod">
          <ac:chgData name="Bryan Lihardinata" userId="" providerId="" clId="Web-{F73D477F-5D75-4C36-B4BB-AF32D35DE491}" dt="2021-05-03T07:03:56.572" v="1676" actId="1076"/>
          <ac:picMkLst>
            <pc:docMk/>
            <pc:sldMk cId="3048516106" sldId="277"/>
            <ac:picMk id="3" creationId="{E1A798C7-EBE3-41FC-A333-7F545F2D6D9D}"/>
          </ac:picMkLst>
        </pc:picChg>
        <pc:picChg chg="add mod">
          <ac:chgData name="Bryan Lihardinata" userId="" providerId="" clId="Web-{F73D477F-5D75-4C36-B4BB-AF32D35DE491}" dt="2021-05-02T21:37:01.786" v="500" actId="1076"/>
          <ac:picMkLst>
            <pc:docMk/>
            <pc:sldMk cId="3048516106" sldId="277"/>
            <ac:picMk id="4" creationId="{7D1FC883-49B5-4BDE-A420-EA09DDE0E300}"/>
          </ac:picMkLst>
        </pc:picChg>
      </pc:sldChg>
      <pc:sldChg chg="addSp delSp modSp add replId">
        <pc:chgData name="Bryan Lihardinata" userId="" providerId="" clId="Web-{F73D477F-5D75-4C36-B4BB-AF32D35DE491}" dt="2021-05-02T21:39:26.513" v="524"/>
        <pc:sldMkLst>
          <pc:docMk/>
          <pc:sldMk cId="3182903210" sldId="278"/>
        </pc:sldMkLst>
        <pc:picChg chg="del">
          <ac:chgData name="Bryan Lihardinata" userId="" providerId="" clId="Web-{F73D477F-5D75-4C36-B4BB-AF32D35DE491}" dt="2021-05-02T21:38:19.431" v="506"/>
          <ac:picMkLst>
            <pc:docMk/>
            <pc:sldMk cId="3182903210" sldId="278"/>
            <ac:picMk id="2" creationId="{DD675E2E-8CC7-4DDD-82B6-57722CC7E6DB}"/>
          </ac:picMkLst>
        </pc:picChg>
        <pc:picChg chg="add del mod">
          <ac:chgData name="Bryan Lihardinata" userId="" providerId="" clId="Web-{F73D477F-5D75-4C36-B4BB-AF32D35DE491}" dt="2021-05-02T21:38:45.261" v="516"/>
          <ac:picMkLst>
            <pc:docMk/>
            <pc:sldMk cId="3182903210" sldId="278"/>
            <ac:picMk id="3" creationId="{3EFD82DF-FC71-44D7-BFDF-DDDF0B6FCC23}"/>
          </ac:picMkLst>
        </pc:picChg>
        <pc:picChg chg="del">
          <ac:chgData name="Bryan Lihardinata" userId="" providerId="" clId="Web-{F73D477F-5D75-4C36-B4BB-AF32D35DE491}" dt="2021-05-02T21:38:33.073" v="512"/>
          <ac:picMkLst>
            <pc:docMk/>
            <pc:sldMk cId="3182903210" sldId="278"/>
            <ac:picMk id="4" creationId="{7D1FC883-49B5-4BDE-A420-EA09DDE0E300}"/>
          </ac:picMkLst>
        </pc:picChg>
        <pc:picChg chg="add del mod">
          <ac:chgData name="Bryan Lihardinata" userId="" providerId="" clId="Web-{F73D477F-5D75-4C36-B4BB-AF32D35DE491}" dt="2021-05-02T21:39:03.590" v="522"/>
          <ac:picMkLst>
            <pc:docMk/>
            <pc:sldMk cId="3182903210" sldId="278"/>
            <ac:picMk id="5" creationId="{6C292E8A-A96B-4A75-B3BF-D09667408DC1}"/>
          </ac:picMkLst>
        </pc:picChg>
        <pc:picChg chg="add mod">
          <ac:chgData name="Bryan Lihardinata" userId="" providerId="" clId="Web-{F73D477F-5D75-4C36-B4BB-AF32D35DE491}" dt="2021-05-02T21:38:54.387" v="520" actId="1076"/>
          <ac:picMkLst>
            <pc:docMk/>
            <pc:sldMk cId="3182903210" sldId="278"/>
            <ac:picMk id="6" creationId="{B40A5541-EC02-4F4A-9E08-E2ED4E38F595}"/>
          </ac:picMkLst>
        </pc:picChg>
        <pc:picChg chg="add mod">
          <ac:chgData name="Bryan Lihardinata" userId="" providerId="" clId="Web-{F73D477F-5D75-4C36-B4BB-AF32D35DE491}" dt="2021-05-02T21:39:26.513" v="524"/>
          <ac:picMkLst>
            <pc:docMk/>
            <pc:sldMk cId="3182903210" sldId="278"/>
            <ac:picMk id="8" creationId="{C6B77C8F-679E-47B2-B4C1-790650AB5E68}"/>
          </ac:picMkLst>
        </pc:picChg>
      </pc:sldChg>
      <pc:sldChg chg="addSp delSp modSp add replId">
        <pc:chgData name="Bryan Lihardinata" userId="" providerId="" clId="Web-{F73D477F-5D75-4C36-B4BB-AF32D35DE491}" dt="2021-05-03T00:08:03.499" v="600"/>
        <pc:sldMkLst>
          <pc:docMk/>
          <pc:sldMk cId="355730189" sldId="279"/>
        </pc:sldMkLst>
        <pc:picChg chg="add del mod">
          <ac:chgData name="Bryan Lihardinata" userId="" providerId="" clId="Web-{F73D477F-5D75-4C36-B4BB-AF32D35DE491}" dt="2021-05-02T23:59:09.996" v="586"/>
          <ac:picMkLst>
            <pc:docMk/>
            <pc:sldMk cId="355730189" sldId="279"/>
            <ac:picMk id="2" creationId="{BA514897-8CD3-4504-8436-9899977AF04A}"/>
          </ac:picMkLst>
        </pc:picChg>
        <pc:picChg chg="add mod">
          <ac:chgData name="Bryan Lihardinata" userId="" providerId="" clId="Web-{F73D477F-5D75-4C36-B4BB-AF32D35DE491}" dt="2021-05-02T21:40:23.751" v="534" actId="1076"/>
          <ac:picMkLst>
            <pc:docMk/>
            <pc:sldMk cId="355730189" sldId="279"/>
            <ac:picMk id="3" creationId="{0C72B248-32B7-487E-816C-E5B9E0A308F4}"/>
          </ac:picMkLst>
        </pc:picChg>
        <pc:picChg chg="add del mod">
          <ac:chgData name="Bryan Lihardinata" userId="" providerId="" clId="Web-{F73D477F-5D75-4C36-B4BB-AF32D35DE491}" dt="2021-05-03T00:07:30.669" v="592"/>
          <ac:picMkLst>
            <pc:docMk/>
            <pc:sldMk cId="355730189" sldId="279"/>
            <ac:picMk id="4" creationId="{0326D445-4085-41FC-A93B-33BACEC447AE}"/>
          </ac:picMkLst>
        </pc:picChg>
        <pc:picChg chg="add mod modCrop">
          <ac:chgData name="Bryan Lihardinata" userId="" providerId="" clId="Web-{F73D477F-5D75-4C36-B4BB-AF32D35DE491}" dt="2021-05-03T00:08:03.499" v="600"/>
          <ac:picMkLst>
            <pc:docMk/>
            <pc:sldMk cId="355730189" sldId="279"/>
            <ac:picMk id="5" creationId="{4CD461C1-1FBD-4551-AEEB-E7B75F53EF40}"/>
          </ac:picMkLst>
        </pc:picChg>
        <pc:picChg chg="del">
          <ac:chgData name="Bryan Lihardinata" userId="" providerId="" clId="Web-{F73D477F-5D75-4C36-B4BB-AF32D35DE491}" dt="2021-05-02T21:40:04.203" v="526"/>
          <ac:picMkLst>
            <pc:docMk/>
            <pc:sldMk cId="355730189" sldId="279"/>
            <ac:picMk id="6" creationId="{B40A5541-EC02-4F4A-9E08-E2ED4E38F595}"/>
          </ac:picMkLst>
        </pc:picChg>
        <pc:picChg chg="del">
          <ac:chgData name="Bryan Lihardinata" userId="" providerId="" clId="Web-{F73D477F-5D75-4C36-B4BB-AF32D35DE491}" dt="2021-05-02T21:40:17.235" v="532"/>
          <ac:picMkLst>
            <pc:docMk/>
            <pc:sldMk cId="355730189" sldId="279"/>
            <ac:picMk id="8" creationId="{C6B77C8F-679E-47B2-B4C1-790650AB5E68}"/>
          </ac:picMkLst>
        </pc:picChg>
      </pc:sldChg>
      <pc:sldChg chg="addSp modSp new ord">
        <pc:chgData name="Bryan Lihardinata" userId="" providerId="" clId="Web-{F73D477F-5D75-4C36-B4BB-AF32D35DE491}" dt="2021-05-02T23:47:38.859" v="585" actId="1076"/>
        <pc:sldMkLst>
          <pc:docMk/>
          <pc:sldMk cId="2334298191" sldId="280"/>
        </pc:sldMkLst>
        <pc:picChg chg="add mod">
          <ac:chgData name="Bryan Lihardinata" userId="" providerId="" clId="Web-{F73D477F-5D75-4C36-B4BB-AF32D35DE491}" dt="2021-05-02T23:47:38.859" v="585" actId="1076"/>
          <ac:picMkLst>
            <pc:docMk/>
            <pc:sldMk cId="2334298191" sldId="280"/>
            <ac:picMk id="3" creationId="{47C89878-35B4-495B-8EC4-CEF7824AE0BB}"/>
          </ac:picMkLst>
        </pc:picChg>
      </pc:sldChg>
      <pc:sldChg chg="addSp delSp modSp new mod setBg modNotes">
        <pc:chgData name="Bryan Lihardinata" userId="" providerId="" clId="Web-{F73D477F-5D75-4C36-B4BB-AF32D35DE491}" dt="2021-05-03T03:34:26.462" v="1659"/>
        <pc:sldMkLst>
          <pc:docMk/>
          <pc:sldMk cId="2856228709" sldId="281"/>
        </pc:sldMkLst>
        <pc:spChg chg="add del mod">
          <ac:chgData name="Bryan Lihardinata" userId="" providerId="" clId="Web-{F73D477F-5D75-4C36-B4BB-AF32D35DE491}" dt="2021-05-03T00:30:23.502" v="631"/>
          <ac:spMkLst>
            <pc:docMk/>
            <pc:sldMk cId="2856228709" sldId="281"/>
            <ac:spMk id="3" creationId="{D2317814-684F-40CC-A89C-FB916D14AAE6}"/>
          </ac:spMkLst>
        </pc:spChg>
        <pc:spChg chg="add mod">
          <ac:chgData name="Bryan Lihardinata" userId="" providerId="" clId="Web-{F73D477F-5D75-4C36-B4BB-AF32D35DE491}" dt="2021-05-03T00:30:32.830" v="633" actId="1076"/>
          <ac:spMkLst>
            <pc:docMk/>
            <pc:sldMk cId="2856228709" sldId="281"/>
            <ac:spMk id="6" creationId="{26AAA38A-2DB9-47B4-99FE-F4CC3569BD67}"/>
          </ac:spMkLst>
        </pc:spChg>
        <pc:spChg chg="add mod">
          <ac:chgData name="Bryan Lihardinata" userId="" providerId="" clId="Web-{F73D477F-5D75-4C36-B4BB-AF32D35DE491}" dt="2021-05-03T00:35:51.239" v="667" actId="1076"/>
          <ac:spMkLst>
            <pc:docMk/>
            <pc:sldMk cId="2856228709" sldId="281"/>
            <ac:spMk id="8" creationId="{C2FD72CA-4D8B-4921-ACB6-ACD320E845EB}"/>
          </ac:spMkLst>
        </pc:spChg>
        <pc:picChg chg="add mod">
          <ac:chgData name="Bryan Lihardinata" userId="" providerId="" clId="Web-{F73D477F-5D75-4C36-B4BB-AF32D35DE491}" dt="2021-05-03T00:28:23.386" v="617" actId="1076"/>
          <ac:picMkLst>
            <pc:docMk/>
            <pc:sldMk cId="2856228709" sldId="281"/>
            <ac:picMk id="2" creationId="{7EAD0470-F436-47FE-B0B5-1A0CC9019DC8}"/>
          </ac:picMkLst>
        </pc:picChg>
        <pc:picChg chg="add mod">
          <ac:chgData name="Bryan Lihardinata" userId="" providerId="" clId="Web-{F73D477F-5D75-4C36-B4BB-AF32D35DE491}" dt="2021-05-03T00:29:46.234" v="625" actId="1076"/>
          <ac:picMkLst>
            <pc:docMk/>
            <pc:sldMk cId="2856228709" sldId="281"/>
            <ac:picMk id="5" creationId="{D76FFA7F-C760-4598-BD3E-3BB13917E2BD}"/>
          </ac:picMkLst>
        </pc:picChg>
      </pc:sldChg>
    </pc:docChg>
  </pc:docChgLst>
  <pc:docChgLst>
    <pc:chgData name="Bryan Lihardinata" clId="Web-{0898089F-26A7-46BF-A6CD-C52BB2C69B0A}"/>
    <pc:docChg chg="modSld">
      <pc:chgData name="Bryan Lihardinata" userId="" providerId="" clId="Web-{0898089F-26A7-46BF-A6CD-C52BB2C69B0A}" dt="2021-05-03T20:12:06.987" v="403" actId="14100"/>
      <pc:docMkLst>
        <pc:docMk/>
      </pc:docMkLst>
      <pc:sldChg chg="modNotes">
        <pc:chgData name="Bryan Lihardinata" userId="" providerId="" clId="Web-{0898089F-26A7-46BF-A6CD-C52BB2C69B0A}" dt="2021-05-03T20:00:42.575" v="185"/>
        <pc:sldMkLst>
          <pc:docMk/>
          <pc:sldMk cId="0" sldId="261"/>
        </pc:sldMkLst>
      </pc:sldChg>
      <pc:sldChg chg="mod setBg">
        <pc:chgData name="Bryan Lihardinata" userId="" providerId="" clId="Web-{0898089F-26A7-46BF-A6CD-C52BB2C69B0A}" dt="2021-05-03T18:48:24.743" v="12"/>
        <pc:sldMkLst>
          <pc:docMk/>
          <pc:sldMk cId="0" sldId="264"/>
        </pc:sldMkLst>
      </pc:sldChg>
      <pc:sldChg chg="modSp modNotes">
        <pc:chgData name="Bryan Lihardinata" userId="" providerId="" clId="Web-{0898089F-26A7-46BF-A6CD-C52BB2C69B0A}" dt="2021-05-03T20:07:42.114" v="330"/>
        <pc:sldMkLst>
          <pc:docMk/>
          <pc:sldMk cId="180056619" sldId="271"/>
        </pc:sldMkLst>
        <pc:picChg chg="mod">
          <ac:chgData name="Bryan Lihardinata" userId="" providerId="" clId="Web-{0898089F-26A7-46BF-A6CD-C52BB2C69B0A}" dt="2021-05-03T19:59:39.260" v="162" actId="1076"/>
          <ac:picMkLst>
            <pc:docMk/>
            <pc:sldMk cId="180056619" sldId="271"/>
            <ac:picMk id="3" creationId="{FAB5301C-10BA-45BB-BE46-3C5DDDD869CB}"/>
          </ac:picMkLst>
        </pc:picChg>
      </pc:sldChg>
      <pc:sldChg chg="addSp delSp modSp">
        <pc:chgData name="Bryan Lihardinata" userId="" providerId="" clId="Web-{0898089F-26A7-46BF-A6CD-C52BB2C69B0A}" dt="2021-05-03T18:24:38.303" v="7"/>
        <pc:sldMkLst>
          <pc:docMk/>
          <pc:sldMk cId="1257082551" sldId="273"/>
        </pc:sldMkLst>
        <pc:spChg chg="mod">
          <ac:chgData name="Bryan Lihardinata" userId="" providerId="" clId="Web-{0898089F-26A7-46BF-A6CD-C52BB2C69B0A}" dt="2021-05-03T17:55:49.127" v="5" actId="20577"/>
          <ac:spMkLst>
            <pc:docMk/>
            <pc:sldMk cId="1257082551" sldId="273"/>
            <ac:spMk id="7" creationId="{BCDAABFA-3023-42A8-87F8-5A1A485C70E1}"/>
          </ac:spMkLst>
        </pc:spChg>
        <pc:picChg chg="add del mod">
          <ac:chgData name="Bryan Lihardinata" userId="" providerId="" clId="Web-{0898089F-26A7-46BF-A6CD-C52BB2C69B0A}" dt="2021-05-03T18:24:38.303" v="7"/>
          <ac:picMkLst>
            <pc:docMk/>
            <pc:sldMk cId="1257082551" sldId="273"/>
            <ac:picMk id="4" creationId="{11F29130-CD3A-47B9-9D19-818CABEDCC3D}"/>
          </ac:picMkLst>
        </pc:picChg>
      </pc:sldChg>
      <pc:sldChg chg="addSp delSp modSp">
        <pc:chgData name="Bryan Lihardinata" userId="" providerId="" clId="Web-{0898089F-26A7-46BF-A6CD-C52BB2C69B0A}" dt="2021-05-03T20:12:06.987" v="403" actId="14100"/>
        <pc:sldMkLst>
          <pc:docMk/>
          <pc:sldMk cId="2334298191" sldId="280"/>
        </pc:sldMkLst>
        <pc:spChg chg="add mod">
          <ac:chgData name="Bryan Lihardinata" userId="" providerId="" clId="Web-{0898089F-26A7-46BF-A6CD-C52BB2C69B0A}" dt="2021-05-03T19:30:05.790" v="91" actId="1076"/>
          <ac:spMkLst>
            <pc:docMk/>
            <pc:sldMk cId="2334298191" sldId="280"/>
            <ac:spMk id="5" creationId="{CD8C8D2E-9E67-40CE-823A-3F7227222DF1}"/>
          </ac:spMkLst>
        </pc:spChg>
        <pc:spChg chg="add mod">
          <ac:chgData name="Bryan Lihardinata" userId="" providerId="" clId="Web-{0898089F-26A7-46BF-A6CD-C52BB2C69B0A}" dt="2021-05-03T19:32:38.517" v="148" actId="14100"/>
          <ac:spMkLst>
            <pc:docMk/>
            <pc:sldMk cId="2334298191" sldId="280"/>
            <ac:spMk id="6" creationId="{EA39DF06-58F6-4452-9D2A-5CBAD810B2EC}"/>
          </ac:spMkLst>
        </pc:spChg>
        <pc:spChg chg="add mod">
          <ac:chgData name="Bryan Lihardinata" userId="" providerId="" clId="Web-{0898089F-26A7-46BF-A6CD-C52BB2C69B0A}" dt="2021-05-03T19:33:39.348" v="159" actId="1076"/>
          <ac:spMkLst>
            <pc:docMk/>
            <pc:sldMk cId="2334298191" sldId="280"/>
            <ac:spMk id="7" creationId="{3517EAAC-8ECA-4C96-BE2E-824F377D5D2B}"/>
          </ac:spMkLst>
        </pc:spChg>
        <pc:picChg chg="add del mod">
          <ac:chgData name="Bryan Lihardinata" userId="" providerId="" clId="Web-{0898089F-26A7-46BF-A6CD-C52BB2C69B0A}" dt="2021-05-03T19:33:40.832" v="160"/>
          <ac:picMkLst>
            <pc:docMk/>
            <pc:sldMk cId="2334298191" sldId="280"/>
            <ac:picMk id="2" creationId="{E3F68E70-B7FF-421A-973D-0BE921AF4642}"/>
          </ac:picMkLst>
        </pc:picChg>
        <pc:picChg chg="del mod">
          <ac:chgData name="Bryan Lihardinata" userId="" providerId="" clId="Web-{0898089F-26A7-46BF-A6CD-C52BB2C69B0A}" dt="2021-05-03T20:11:58.549" v="400"/>
          <ac:picMkLst>
            <pc:docMk/>
            <pc:sldMk cId="2334298191" sldId="280"/>
            <ac:picMk id="4" creationId="{078139CC-0CF4-42CC-A77F-439C5B99CE32}"/>
          </ac:picMkLst>
        </pc:picChg>
        <pc:picChg chg="add mod">
          <ac:chgData name="Bryan Lihardinata" userId="" providerId="" clId="Web-{0898089F-26A7-46BF-A6CD-C52BB2C69B0A}" dt="2021-05-03T20:12:06.987" v="403" actId="14100"/>
          <ac:picMkLst>
            <pc:docMk/>
            <pc:sldMk cId="2334298191" sldId="280"/>
            <ac:picMk id="8" creationId="{C17438AE-FAFA-4D7F-A8E1-2A022C9CE348}"/>
          </ac:picMkLst>
        </pc:picChg>
      </pc:sldChg>
      <pc:sldChg chg="modNotes">
        <pc:chgData name="Bryan Lihardinata" userId="" providerId="" clId="Web-{0898089F-26A7-46BF-A6CD-C52BB2C69B0A}" dt="2021-05-03T20:09:33.323" v="399"/>
        <pc:sldMkLst>
          <pc:docMk/>
          <pc:sldMk cId="2856228709" sldId="281"/>
        </pc:sldMkLst>
      </pc:sldChg>
      <pc:sldChg chg="modNotes">
        <pc:chgData name="Bryan Lihardinata" userId="" providerId="" clId="Web-{0898089F-26A7-46BF-A6CD-C52BB2C69B0A}" dt="2021-05-03T20:09:06.806" v="395"/>
        <pc:sldMkLst>
          <pc:docMk/>
          <pc:sldMk cId="1964505170" sldId="283"/>
        </pc:sldMkLst>
      </pc:sldChg>
    </pc:docChg>
  </pc:docChgLst>
  <pc:docChgLst>
    <pc:chgData name="Shangze He" clId="Web-{5FB38E9D-6E09-41CB-9E6C-458F33725CA8}"/>
    <pc:docChg chg="addSld modSld sldOrd">
      <pc:chgData name="Shangze He" userId="" providerId="" clId="Web-{5FB38E9D-6E09-41CB-9E6C-458F33725CA8}" dt="2021-05-03T04:03:45.635" v="80" actId="20577"/>
      <pc:docMkLst>
        <pc:docMk/>
      </pc:docMkLst>
      <pc:sldChg chg="modSp ord">
        <pc:chgData name="Shangze He" userId="" providerId="" clId="Web-{5FB38E9D-6E09-41CB-9E6C-458F33725CA8}" dt="2021-05-03T04:03:45.635" v="80" actId="20577"/>
        <pc:sldMkLst>
          <pc:docMk/>
          <pc:sldMk cId="0" sldId="268"/>
        </pc:sldMkLst>
        <pc:spChg chg="mod">
          <ac:chgData name="Shangze He" userId="" providerId="" clId="Web-{5FB38E9D-6E09-41CB-9E6C-458F33725CA8}" dt="2021-05-03T04:03:45.635" v="80" actId="20577"/>
          <ac:spMkLst>
            <pc:docMk/>
            <pc:sldMk cId="0" sldId="268"/>
            <ac:spMk id="4" creationId="{00000000-0000-0000-0000-000000000000}"/>
          </ac:spMkLst>
        </pc:spChg>
      </pc:sldChg>
      <pc:sldChg chg="modSp">
        <pc:chgData name="Shangze He" userId="" providerId="" clId="Web-{5FB38E9D-6E09-41CB-9E6C-458F33725CA8}" dt="2021-05-03T03:59:05.494" v="73" actId="20577"/>
        <pc:sldMkLst>
          <pc:docMk/>
          <pc:sldMk cId="2190562126" sldId="274"/>
        </pc:sldMkLst>
        <pc:spChg chg="mod">
          <ac:chgData name="Shangze He" userId="" providerId="" clId="Web-{5FB38E9D-6E09-41CB-9E6C-458F33725CA8}" dt="2021-05-03T03:59:05.494" v="73" actId="20577"/>
          <ac:spMkLst>
            <pc:docMk/>
            <pc:sldMk cId="2190562126" sldId="274"/>
            <ac:spMk id="10" creationId="{B2FB7877-C424-4CD9-A789-7E3A2FFA24DA}"/>
          </ac:spMkLst>
        </pc:spChg>
      </pc:sldChg>
      <pc:sldChg chg="new">
        <pc:chgData name="Shangze He" userId="" providerId="" clId="Web-{5FB38E9D-6E09-41CB-9E6C-458F33725CA8}" dt="2021-05-03T04:00:24.670" v="74"/>
        <pc:sldMkLst>
          <pc:docMk/>
          <pc:sldMk cId="792190178" sldId="282"/>
        </pc:sldMkLst>
      </pc:sldChg>
    </pc:docChg>
  </pc:docChgLst>
  <pc:docChgLst>
    <pc:chgData name="Bryan Lihardinata" clId="Web-{160AB1FA-04B0-4D1B-827D-24461CF78E93}"/>
    <pc:docChg chg="addSld delSld modSld">
      <pc:chgData name="Bryan Lihardinata" userId="" providerId="" clId="Web-{160AB1FA-04B0-4D1B-827D-24461CF78E93}" dt="2021-05-03T09:17:09.404" v="1120"/>
      <pc:docMkLst>
        <pc:docMk/>
      </pc:docMkLst>
      <pc:sldChg chg="modNotes">
        <pc:chgData name="Bryan Lihardinata" userId="" providerId="" clId="Web-{160AB1FA-04B0-4D1B-827D-24461CF78E93}" dt="2021-05-03T09:17:09.404" v="1120"/>
        <pc:sldMkLst>
          <pc:docMk/>
          <pc:sldMk cId="0" sldId="261"/>
        </pc:sldMkLst>
      </pc:sldChg>
      <pc:sldChg chg="addSp modSp del">
        <pc:chgData name="Bryan Lihardinata" userId="" providerId="" clId="Web-{160AB1FA-04B0-4D1B-827D-24461CF78E93}" dt="2021-05-03T07:44:29.037" v="491"/>
        <pc:sldMkLst>
          <pc:docMk/>
          <pc:sldMk cId="0" sldId="266"/>
        </pc:sldMkLst>
        <pc:spChg chg="mod">
          <ac:chgData name="Bryan Lihardinata" userId="" providerId="" clId="Web-{160AB1FA-04B0-4D1B-827D-24461CF78E93}" dt="2021-05-03T07:42:14.686" v="456" actId="20577"/>
          <ac:spMkLst>
            <pc:docMk/>
            <pc:sldMk cId="0" sldId="266"/>
            <ac:spMk id="7" creationId="{00000000-0000-0000-0000-000000000000}"/>
          </ac:spMkLst>
        </pc:spChg>
        <pc:spChg chg="add mod">
          <ac:chgData name="Bryan Lihardinata" userId="" providerId="" clId="Web-{160AB1FA-04B0-4D1B-827D-24461CF78E93}" dt="2021-05-03T07:43:29.768" v="485" actId="20577"/>
          <ac:spMkLst>
            <pc:docMk/>
            <pc:sldMk cId="0" sldId="266"/>
            <ac:spMk id="9" creationId="{3586B4F8-0D51-4843-B808-50C16A753259}"/>
          </ac:spMkLst>
        </pc:spChg>
      </pc:sldChg>
      <pc:sldChg chg="modSp modNotes">
        <pc:chgData name="Bryan Lihardinata" userId="" providerId="" clId="Web-{160AB1FA-04B0-4D1B-827D-24461CF78E93}" dt="2021-05-03T07:07:57.560" v="63"/>
        <pc:sldMkLst>
          <pc:docMk/>
          <pc:sldMk cId="180056619" sldId="271"/>
        </pc:sldMkLst>
        <pc:picChg chg="mod">
          <ac:chgData name="Bryan Lihardinata" userId="" providerId="" clId="Web-{160AB1FA-04B0-4D1B-827D-24461CF78E93}" dt="2021-05-03T07:07:01.495" v="14" actId="1076"/>
          <ac:picMkLst>
            <pc:docMk/>
            <pc:sldMk cId="180056619" sldId="271"/>
            <ac:picMk id="3" creationId="{FAB5301C-10BA-45BB-BE46-3C5DDDD869CB}"/>
          </ac:picMkLst>
        </pc:picChg>
      </pc:sldChg>
      <pc:sldChg chg="addSp delSp modSp">
        <pc:chgData name="Bryan Lihardinata" userId="" providerId="" clId="Web-{160AB1FA-04B0-4D1B-827D-24461CF78E93}" dt="2021-05-03T07:18:09.778" v="107"/>
        <pc:sldMkLst>
          <pc:docMk/>
          <pc:sldMk cId="2856228709" sldId="281"/>
        </pc:sldMkLst>
        <pc:picChg chg="add del mod">
          <ac:chgData name="Bryan Lihardinata" userId="" providerId="" clId="Web-{160AB1FA-04B0-4D1B-827D-24461CF78E93}" dt="2021-05-03T07:18:09.778" v="107"/>
          <ac:picMkLst>
            <pc:docMk/>
            <pc:sldMk cId="2856228709" sldId="281"/>
            <ac:picMk id="3" creationId="{E8829E5A-C450-49EE-872B-E3ADAAD84ADF}"/>
          </ac:picMkLst>
        </pc:picChg>
      </pc:sldChg>
      <pc:sldChg chg="addSp delSp modSp new modNotes">
        <pc:chgData name="Bryan Lihardinata" userId="" providerId="" clId="Web-{160AB1FA-04B0-4D1B-827D-24461CF78E93}" dt="2021-05-03T07:09:56.972" v="89" actId="1076"/>
        <pc:sldMkLst>
          <pc:docMk/>
          <pc:sldMk cId="1964505170" sldId="283"/>
        </pc:sldMkLst>
        <pc:picChg chg="add mod">
          <ac:chgData name="Bryan Lihardinata" userId="" providerId="" clId="Web-{160AB1FA-04B0-4D1B-827D-24461CF78E93}" dt="2021-05-03T07:06:39.338" v="12" actId="1076"/>
          <ac:picMkLst>
            <pc:docMk/>
            <pc:sldMk cId="1964505170" sldId="283"/>
            <ac:picMk id="3" creationId="{AF698FDE-0F2E-44F4-9CB1-7E1CA6D411B9}"/>
          </ac:picMkLst>
        </pc:picChg>
        <pc:picChg chg="add del mod">
          <ac:chgData name="Bryan Lihardinata" userId="" providerId="" clId="Web-{160AB1FA-04B0-4D1B-827D-24461CF78E93}" dt="2021-05-03T07:09:47.425" v="84"/>
          <ac:picMkLst>
            <pc:docMk/>
            <pc:sldMk cId="1964505170" sldId="283"/>
            <ac:picMk id="4" creationId="{7F98F9A6-5105-43A0-80E4-DC6E0E07F47B}"/>
          </ac:picMkLst>
        </pc:picChg>
        <pc:picChg chg="add mod">
          <ac:chgData name="Bryan Lihardinata" userId="" providerId="" clId="Web-{160AB1FA-04B0-4D1B-827D-24461CF78E93}" dt="2021-05-03T07:09:56.972" v="89" actId="1076"/>
          <ac:picMkLst>
            <pc:docMk/>
            <pc:sldMk cId="1964505170" sldId="283"/>
            <ac:picMk id="5" creationId="{F374ACB6-1812-4A92-B859-37891259A3B3}"/>
          </ac:picMkLst>
        </pc:picChg>
      </pc:sldChg>
      <pc:sldChg chg="addSp delSp modSp new mod setBg modNotes">
        <pc:chgData name="Bryan Lihardinata" userId="" providerId="" clId="Web-{160AB1FA-04B0-4D1B-827D-24461CF78E93}" dt="2021-05-03T07:41:55.279" v="448"/>
        <pc:sldMkLst>
          <pc:docMk/>
          <pc:sldMk cId="2944231216" sldId="284"/>
        </pc:sldMkLst>
        <pc:spChg chg="add del">
          <ac:chgData name="Bryan Lihardinata" userId="" providerId="" clId="Web-{160AB1FA-04B0-4D1B-827D-24461CF78E93}" dt="2021-05-03T07:24:51.955" v="295"/>
          <ac:spMkLst>
            <pc:docMk/>
            <pc:sldMk cId="2944231216" sldId="284"/>
            <ac:spMk id="9" creationId="{20715337-1079-45BC-99F5-46CEAF7EFFF2}"/>
          </ac:spMkLst>
        </pc:spChg>
        <pc:spChg chg="add mod">
          <ac:chgData name="Bryan Lihardinata" userId="" providerId="" clId="Web-{160AB1FA-04B0-4D1B-827D-24461CF78E93}" dt="2021-05-03T07:24:34.782" v="293" actId="20577"/>
          <ac:spMkLst>
            <pc:docMk/>
            <pc:sldMk cId="2944231216" sldId="284"/>
            <ac:spMk id="11" creationId="{8E8BB955-02C4-4DA0-A2C1-70A822591E95}"/>
          </ac:spMkLst>
        </pc:spChg>
        <pc:picChg chg="add del mod">
          <ac:chgData name="Bryan Lihardinata" userId="" providerId="" clId="Web-{160AB1FA-04B0-4D1B-827D-24461CF78E93}" dt="2021-05-03T07:12:18.886" v="100"/>
          <ac:picMkLst>
            <pc:docMk/>
            <pc:sldMk cId="2944231216" sldId="284"/>
            <ac:picMk id="2" creationId="{957316A5-E3DE-4725-BC2B-87DCB911B063}"/>
          </ac:picMkLst>
        </pc:picChg>
        <pc:picChg chg="add mod">
          <ac:chgData name="Bryan Lihardinata" userId="" providerId="" clId="Web-{160AB1FA-04B0-4D1B-827D-24461CF78E93}" dt="2021-05-03T07:12:23.980" v="101" actId="14100"/>
          <ac:picMkLst>
            <pc:docMk/>
            <pc:sldMk cId="2944231216" sldId="284"/>
            <ac:picMk id="4" creationId="{70B59BE9-4C84-4390-BEE3-62BBB6650E52}"/>
          </ac:picMkLst>
        </pc:picChg>
        <pc:picChg chg="add del mod">
          <ac:chgData name="Bryan Lihardinata" userId="" providerId="" clId="Web-{160AB1FA-04B0-4D1B-827D-24461CF78E93}" dt="2021-05-03T07:18:12.122" v="108"/>
          <ac:picMkLst>
            <pc:docMk/>
            <pc:sldMk cId="2944231216" sldId="284"/>
            <ac:picMk id="5" creationId="{1423625D-D1A0-496D-967F-EE5D20B26464}"/>
          </ac:picMkLst>
        </pc:picChg>
        <pc:picChg chg="add del mod">
          <ac:chgData name="Bryan Lihardinata" userId="" providerId="" clId="Web-{160AB1FA-04B0-4D1B-827D-24461CF78E93}" dt="2021-05-03T07:18:21.826" v="113"/>
          <ac:picMkLst>
            <pc:docMk/>
            <pc:sldMk cId="2944231216" sldId="284"/>
            <ac:picMk id="6" creationId="{CCD3BB44-49D9-497B-9AF7-700362D027EB}"/>
          </ac:picMkLst>
        </pc:picChg>
        <pc:picChg chg="add del mod">
          <ac:chgData name="Bryan Lihardinata" userId="" providerId="" clId="Web-{160AB1FA-04B0-4D1B-827D-24461CF78E93}" dt="2021-05-03T07:36:13.538" v="362"/>
          <ac:picMkLst>
            <pc:docMk/>
            <pc:sldMk cId="2944231216" sldId="284"/>
            <ac:picMk id="7" creationId="{5DB1D3B2-3C7C-4CC6-91FC-2B7E6CC8FB78}"/>
          </ac:picMkLst>
        </pc:picChg>
        <pc:picChg chg="add del mod">
          <ac:chgData name="Bryan Lihardinata" userId="" providerId="" clId="Web-{160AB1FA-04B0-4D1B-827D-24461CF78E93}" dt="2021-05-03T07:36:04.507" v="355"/>
          <ac:picMkLst>
            <pc:docMk/>
            <pc:sldMk cId="2944231216" sldId="284"/>
            <ac:picMk id="8" creationId="{977E0F0F-27A7-4AAC-8F4E-CC6927570D0B}"/>
          </ac:picMkLst>
        </pc:picChg>
        <pc:picChg chg="add mod">
          <ac:chgData name="Bryan Lihardinata" userId="" providerId="" clId="Web-{160AB1FA-04B0-4D1B-827D-24461CF78E93}" dt="2021-05-03T07:37:21.108" v="366" actId="1076"/>
          <ac:picMkLst>
            <pc:docMk/>
            <pc:sldMk cId="2944231216" sldId="284"/>
            <ac:picMk id="12" creationId="{7203CBCE-0014-44A3-A8FD-535A33865DCC}"/>
          </ac:picMkLst>
        </pc:picChg>
        <pc:picChg chg="add mod">
          <ac:chgData name="Bryan Lihardinata" userId="" providerId="" clId="Web-{160AB1FA-04B0-4D1B-827D-24461CF78E93}" dt="2021-05-03T07:37:29.030" v="369" actId="1076"/>
          <ac:picMkLst>
            <pc:docMk/>
            <pc:sldMk cId="2944231216" sldId="284"/>
            <ac:picMk id="13" creationId="{B42099E7-7F0C-458E-8B81-450B1ACFC8EE}"/>
          </ac:picMkLst>
        </pc:picChg>
      </pc:sldChg>
      <pc:sldChg chg="addSp delSp modSp new mod setBg addAnim delAnim modAnim modNotes">
        <pc:chgData name="Bryan Lihardinata" userId="" providerId="" clId="Web-{160AB1FA-04B0-4D1B-827D-24461CF78E93}" dt="2021-05-03T08:05:56.426" v="1046"/>
        <pc:sldMkLst>
          <pc:docMk/>
          <pc:sldMk cId="384962847" sldId="285"/>
        </pc:sldMkLst>
        <pc:spChg chg="add del mod">
          <ac:chgData name="Bryan Lihardinata" userId="" providerId="" clId="Web-{160AB1FA-04B0-4D1B-827D-24461CF78E93}" dt="2021-05-03T08:03:40.045" v="1015"/>
          <ac:spMkLst>
            <pc:docMk/>
            <pc:sldMk cId="384962847" sldId="285"/>
            <ac:spMk id="4" creationId="{CBEA27D0-F541-490A-AA8E-1E3AAAF64F02}"/>
          </ac:spMkLst>
        </pc:spChg>
        <pc:spChg chg="add del mod">
          <ac:chgData name="Bryan Lihardinata" userId="" providerId="" clId="Web-{160AB1FA-04B0-4D1B-827D-24461CF78E93}" dt="2021-05-03T08:03:29.475" v="1012"/>
          <ac:spMkLst>
            <pc:docMk/>
            <pc:sldMk cId="384962847" sldId="285"/>
            <ac:spMk id="6" creationId="{E15816E9-1597-4B94-8B9F-404F8017FD48}"/>
          </ac:spMkLst>
        </pc:spChg>
        <pc:spChg chg="add del mod">
          <ac:chgData name="Bryan Lihardinata" userId="" providerId="" clId="Web-{160AB1FA-04B0-4D1B-827D-24461CF78E93}" dt="2021-05-03T07:56:52.690" v="905"/>
          <ac:spMkLst>
            <pc:docMk/>
            <pc:sldMk cId="384962847" sldId="285"/>
            <ac:spMk id="7" creationId="{3077E7A0-6004-478A-971E-7CEBF35641F4}"/>
          </ac:spMkLst>
        </pc:spChg>
        <pc:spChg chg="add del mod">
          <ac:chgData name="Bryan Lihardinata" userId="" providerId="" clId="Web-{160AB1FA-04B0-4D1B-827D-24461CF78E93}" dt="2021-05-03T08:03:23.537" v="1009"/>
          <ac:spMkLst>
            <pc:docMk/>
            <pc:sldMk cId="384962847" sldId="285"/>
            <ac:spMk id="8" creationId="{7403099F-0DC9-42A8-9A6C-EF16D02B5D3B}"/>
          </ac:spMkLst>
        </pc:spChg>
        <pc:spChg chg="add del mod">
          <ac:chgData name="Bryan Lihardinata" userId="" providerId="" clId="Web-{160AB1FA-04B0-4D1B-827D-24461CF78E93}" dt="2021-05-03T08:05:46.973" v="1042"/>
          <ac:spMkLst>
            <pc:docMk/>
            <pc:sldMk cId="384962847" sldId="285"/>
            <ac:spMk id="15" creationId="{AF8477C1-1514-4759-ABB7-846A6119DF10}"/>
          </ac:spMkLst>
        </pc:spChg>
        <pc:spChg chg="add mod">
          <ac:chgData name="Bryan Lihardinata" userId="" providerId="" clId="Web-{160AB1FA-04B0-4D1B-827D-24461CF78E93}" dt="2021-05-03T08:04:57.392" v="1025" actId="1076"/>
          <ac:spMkLst>
            <pc:docMk/>
            <pc:sldMk cId="384962847" sldId="285"/>
            <ac:spMk id="16" creationId="{AF8477C1-1514-4759-ABB7-846A6119DF10}"/>
          </ac:spMkLst>
        </pc:spChg>
        <pc:spChg chg="add del">
          <ac:chgData name="Bryan Lihardinata" userId="" providerId="" clId="Web-{160AB1FA-04B0-4D1B-827D-24461CF78E93}" dt="2021-05-03T08:03:43.545" v="1017"/>
          <ac:spMkLst>
            <pc:docMk/>
            <pc:sldMk cId="384962847" sldId="285"/>
            <ac:spMk id="17" creationId="{AF8477C1-1514-4759-ABB7-846A6119DF10}"/>
          </ac:spMkLst>
        </pc:spChg>
        <pc:spChg chg="add mod">
          <ac:chgData name="Bryan Lihardinata" userId="" providerId="" clId="Web-{160AB1FA-04B0-4D1B-827D-24461CF78E93}" dt="2021-05-03T08:05:40.301" v="1041"/>
          <ac:spMkLst>
            <pc:docMk/>
            <pc:sldMk cId="384962847" sldId="285"/>
            <ac:spMk id="18" creationId="{48959B0D-46EB-4D2F-96CC-1F81307A863E}"/>
          </ac:spMkLst>
        </pc:spChg>
        <pc:spChg chg="add mod">
          <ac:chgData name="Bryan Lihardinata" userId="" providerId="" clId="Web-{160AB1FA-04B0-4D1B-827D-24461CF78E93}" dt="2021-05-03T08:05:52.208" v="1044" actId="1076"/>
          <ac:spMkLst>
            <pc:docMk/>
            <pc:sldMk cId="384962847" sldId="285"/>
            <ac:spMk id="19" creationId="{AF8477C1-1514-4759-ABB7-846A6119DF10}"/>
          </ac:spMkLst>
        </pc:spChg>
        <pc:picChg chg="add del mod">
          <ac:chgData name="Bryan Lihardinata" userId="" providerId="" clId="Web-{160AB1FA-04B0-4D1B-827D-24461CF78E93}" dt="2021-05-03T08:01:16.719" v="988"/>
          <ac:picMkLst>
            <pc:docMk/>
            <pc:sldMk cId="384962847" sldId="285"/>
            <ac:picMk id="3" creationId="{4D9AE78A-9EFC-4E9B-ABF5-D3F700559E9C}"/>
          </ac:picMkLst>
        </pc:picChg>
        <pc:picChg chg="add del">
          <ac:chgData name="Bryan Lihardinata" userId="" providerId="" clId="Web-{160AB1FA-04B0-4D1B-827D-24461CF78E93}" dt="2021-05-03T08:01:13.234" v="987"/>
          <ac:picMkLst>
            <pc:docMk/>
            <pc:sldMk cId="384962847" sldId="285"/>
            <ac:picMk id="5" creationId="{3F206743-7275-4D2A-837F-C1EB02477B16}"/>
          </ac:picMkLst>
        </pc:picChg>
        <pc:picChg chg="add del mod">
          <ac:chgData name="Bryan Lihardinata" userId="" providerId="" clId="Web-{160AB1FA-04B0-4D1B-827D-24461CF78E93}" dt="2021-05-03T08:02:40.535" v="998"/>
          <ac:picMkLst>
            <pc:docMk/>
            <pc:sldMk cId="384962847" sldId="285"/>
            <ac:picMk id="9" creationId="{097D0E51-65D9-4212-BD00-BBDFB557F9AC}"/>
          </ac:picMkLst>
        </pc:picChg>
        <pc:picChg chg="add del mod">
          <ac:chgData name="Bryan Lihardinata" userId="" providerId="" clId="Web-{160AB1FA-04B0-4D1B-827D-24461CF78E93}" dt="2021-05-03T08:01:48.611" v="995"/>
          <ac:picMkLst>
            <pc:docMk/>
            <pc:sldMk cId="384962847" sldId="285"/>
            <ac:picMk id="11" creationId="{2701F829-9A8E-4E95-B919-F5F41CFD1237}"/>
          </ac:picMkLst>
        </pc:picChg>
        <pc:picChg chg="add mod">
          <ac:chgData name="Bryan Lihardinata" userId="" providerId="" clId="Web-{160AB1FA-04B0-4D1B-827D-24461CF78E93}" dt="2021-05-03T08:03:01.505" v="1005" actId="1076"/>
          <ac:picMkLst>
            <pc:docMk/>
            <pc:sldMk cId="384962847" sldId="285"/>
            <ac:picMk id="12" creationId="{3541572A-088B-4D85-A001-75A904DAB388}"/>
          </ac:picMkLst>
        </pc:picChg>
        <pc:picChg chg="add mod">
          <ac:chgData name="Bryan Lihardinata" userId="" providerId="" clId="Web-{160AB1FA-04B0-4D1B-827D-24461CF78E93}" dt="2021-05-03T08:04:40.532" v="1023" actId="14100"/>
          <ac:picMkLst>
            <pc:docMk/>
            <pc:sldMk cId="384962847" sldId="285"/>
            <ac:picMk id="14" creationId="{367D4EA9-3828-4616-84ED-F45A0F79595A}"/>
          </ac:picMkLst>
        </pc:picChg>
      </pc:sldChg>
    </pc:docChg>
  </pc:docChgLst>
  <pc:docChgLst>
    <pc:chgData name="Dhiman Sarkar" userId="9nnCYp73DBRIc16HqCto0RgwTbcBr9p0Ur7iHQki1Cc=" providerId="None" clId="Web-{46F8B164-D477-4415-88EC-30B89D316BD7}"/>
    <pc:docChg chg="addSld modSld">
      <pc:chgData name="Dhiman Sarkar" userId="9nnCYp73DBRIc16HqCto0RgwTbcBr9p0Ur7iHQki1Cc=" providerId="None" clId="Web-{46F8B164-D477-4415-88EC-30B89D316BD7}" dt="2021-05-03T18:20:55.284" v="1"/>
      <pc:docMkLst>
        <pc:docMk/>
      </pc:docMkLst>
      <pc:sldChg chg="delSp add replId">
        <pc:chgData name="Dhiman Sarkar" userId="9nnCYp73DBRIc16HqCto0RgwTbcBr9p0Ur7iHQki1Cc=" providerId="None" clId="Web-{46F8B164-D477-4415-88EC-30B89D316BD7}" dt="2021-05-03T18:20:55.284" v="1"/>
        <pc:sldMkLst>
          <pc:docMk/>
          <pc:sldMk cId="3444948208" sldId="286"/>
        </pc:sldMkLst>
        <pc:picChg chg="del">
          <ac:chgData name="Dhiman Sarkar" userId="9nnCYp73DBRIc16HqCto0RgwTbcBr9p0Ur7iHQki1Cc=" providerId="None" clId="Web-{46F8B164-D477-4415-88EC-30B89D316BD7}" dt="2021-05-03T18:20:55.284" v="1"/>
          <ac:picMkLst>
            <pc:docMk/>
            <pc:sldMk cId="3444948208" sldId="286"/>
            <ac:picMk id="11" creationId="{E2F2040D-F8AB-4B05-BA9A-F3365DC60FAC}"/>
          </ac:picMkLst>
        </pc:picChg>
      </pc:sldChg>
    </pc:docChg>
  </pc:docChgLst>
  <pc:docChgLst>
    <pc:chgData name="Shangze He" clId="Web-{84B4A710-A45F-43C7-899E-B0486C57A872}"/>
    <pc:docChg chg="modSld">
      <pc:chgData name="Shangze He" userId="" providerId="" clId="Web-{84B4A710-A45F-43C7-899E-B0486C57A872}" dt="2021-05-04T01:28:18.390" v="103" actId="20577"/>
      <pc:docMkLst>
        <pc:docMk/>
      </pc:docMkLst>
      <pc:sldChg chg="modSp">
        <pc:chgData name="Shangze He" userId="" providerId="" clId="Web-{84B4A710-A45F-43C7-899E-B0486C57A872}" dt="2021-05-04T01:28:18.390" v="103" actId="20577"/>
        <pc:sldMkLst>
          <pc:docMk/>
          <pc:sldMk cId="0" sldId="264"/>
        </pc:sldMkLst>
        <pc:spChg chg="mod">
          <ac:chgData name="Shangze He" userId="" providerId="" clId="Web-{84B4A710-A45F-43C7-899E-B0486C57A872}" dt="2021-05-04T01:28:18.390" v="103" actId="20577"/>
          <ac:spMkLst>
            <pc:docMk/>
            <pc:sldMk cId="0" sldId="264"/>
            <ac:spMk id="7" creationId="{00000000-0000-0000-0000-000000000000}"/>
          </ac:spMkLst>
        </pc:spChg>
      </pc:sldChg>
      <pc:sldChg chg="delSp modSp">
        <pc:chgData name="Shangze He" userId="" providerId="" clId="Web-{84B4A710-A45F-43C7-899E-B0486C57A872}" dt="2021-05-04T00:17:23.722" v="93" actId="20577"/>
        <pc:sldMkLst>
          <pc:docMk/>
          <pc:sldMk cId="0" sldId="268"/>
        </pc:sldMkLst>
        <pc:spChg chg="mod">
          <ac:chgData name="Shangze He" userId="" providerId="" clId="Web-{84B4A710-A45F-43C7-899E-B0486C57A872}" dt="2021-05-04T00:15:55.247" v="86" actId="20577"/>
          <ac:spMkLst>
            <pc:docMk/>
            <pc:sldMk cId="0" sldId="268"/>
            <ac:spMk id="3" creationId="{00000000-0000-0000-0000-000000000000}"/>
          </ac:spMkLst>
        </pc:spChg>
        <pc:spChg chg="mod">
          <ac:chgData name="Shangze He" userId="" providerId="" clId="Web-{84B4A710-A45F-43C7-899E-B0486C57A872}" dt="2021-05-04T00:16:18.342" v="89" actId="1076"/>
          <ac:spMkLst>
            <pc:docMk/>
            <pc:sldMk cId="0" sldId="268"/>
            <ac:spMk id="6" creationId="{83E8894C-E801-4B2B-84FC-84EF422DB464}"/>
          </ac:spMkLst>
        </pc:spChg>
        <pc:spChg chg="mod">
          <ac:chgData name="Shangze He" userId="" providerId="" clId="Web-{84B4A710-A45F-43C7-899E-B0486C57A872}" dt="2021-05-04T00:17:23.722" v="93" actId="20577"/>
          <ac:spMkLst>
            <pc:docMk/>
            <pc:sldMk cId="0" sldId="268"/>
            <ac:spMk id="8" creationId="{829ADBCE-F63A-46AE-B3F2-A4081356B58F}"/>
          </ac:spMkLst>
        </pc:spChg>
        <pc:picChg chg="del">
          <ac:chgData name="Shangze He" userId="" providerId="" clId="Web-{84B4A710-A45F-43C7-899E-B0486C57A872}" dt="2021-05-04T00:15:50.903" v="84"/>
          <ac:picMkLst>
            <pc:docMk/>
            <pc:sldMk cId="0" sldId="268"/>
            <ac:picMk id="5" creationId="{00000000-0000-0000-0000-000000000000}"/>
          </ac:picMkLst>
        </pc:picChg>
      </pc:sldChg>
      <pc:sldChg chg="addSp delSp modSp">
        <pc:chgData name="Shangze He" userId="" providerId="" clId="Web-{84B4A710-A45F-43C7-899E-B0486C57A872}" dt="2021-05-03T23:37:01.026" v="34" actId="1076"/>
        <pc:sldMkLst>
          <pc:docMk/>
          <pc:sldMk cId="2334298191" sldId="280"/>
        </pc:sldMkLst>
        <pc:picChg chg="del">
          <ac:chgData name="Shangze He" userId="" providerId="" clId="Web-{84B4A710-A45F-43C7-899E-B0486C57A872}" dt="2021-05-03T23:36:26.243" v="24"/>
          <ac:picMkLst>
            <pc:docMk/>
            <pc:sldMk cId="2334298191" sldId="280"/>
            <ac:picMk id="3" creationId="{47C89878-35B4-495B-8EC4-CEF7824AE0BB}"/>
          </ac:picMkLst>
        </pc:picChg>
        <pc:picChg chg="add mod">
          <ac:chgData name="Shangze He" userId="" providerId="" clId="Web-{84B4A710-A45F-43C7-899E-B0486C57A872}" dt="2021-05-03T23:37:01.026" v="34" actId="1076"/>
          <ac:picMkLst>
            <pc:docMk/>
            <pc:sldMk cId="2334298191" sldId="280"/>
            <ac:picMk id="5" creationId="{97EE67AB-F13E-4452-BAC6-83C627D6C190}"/>
          </ac:picMkLst>
        </pc:picChg>
      </pc:sldChg>
      <pc:sldChg chg="modSp">
        <pc:chgData name="Shangze He" userId="" providerId="" clId="Web-{84B4A710-A45F-43C7-899E-B0486C57A872}" dt="2021-05-03T23:24:50.008" v="1" actId="20577"/>
        <pc:sldMkLst>
          <pc:docMk/>
          <pc:sldMk cId="792190178" sldId="282"/>
        </pc:sldMkLst>
        <pc:spChg chg="mod">
          <ac:chgData name="Shangze He" userId="" providerId="" clId="Web-{84B4A710-A45F-43C7-899E-B0486C57A872}" dt="2021-05-03T23:24:50.008" v="1" actId="20577"/>
          <ac:spMkLst>
            <pc:docMk/>
            <pc:sldMk cId="792190178" sldId="282"/>
            <ac:spMk id="6" creationId="{B1048D37-65E4-48B3-A100-6D040ECA0400}"/>
          </ac:spMkLst>
        </pc:spChg>
      </pc:sldChg>
      <pc:sldChg chg="addSp delSp modSp">
        <pc:chgData name="Shangze He" userId="" providerId="" clId="Web-{84B4A710-A45F-43C7-899E-B0486C57A872}" dt="2021-05-04T00:08:27.342" v="82" actId="20577"/>
        <pc:sldMkLst>
          <pc:docMk/>
          <pc:sldMk cId="3813520908" sldId="288"/>
        </pc:sldMkLst>
        <pc:spChg chg="add">
          <ac:chgData name="Shangze He" userId="" providerId="" clId="Web-{84B4A710-A45F-43C7-899E-B0486C57A872}" dt="2021-05-04T00:07:54.918" v="62"/>
          <ac:spMkLst>
            <pc:docMk/>
            <pc:sldMk cId="3813520908" sldId="288"/>
            <ac:spMk id="4" creationId="{B416BA1C-ADB7-454E-B9C5-8C6869DEBB27}"/>
          </ac:spMkLst>
        </pc:spChg>
        <pc:spChg chg="mod">
          <ac:chgData name="Shangze He" userId="" providerId="" clId="Web-{84B4A710-A45F-43C7-899E-B0486C57A872}" dt="2021-05-04T00:04:43.170" v="57" actId="1076"/>
          <ac:spMkLst>
            <pc:docMk/>
            <pc:sldMk cId="3813520908" sldId="288"/>
            <ac:spMk id="5" creationId="{CD8C8D2E-9E67-40CE-823A-3F7227222DF1}"/>
          </ac:spMkLst>
        </pc:spChg>
        <pc:spChg chg="mod">
          <ac:chgData name="Shangze He" userId="" providerId="" clId="Web-{84B4A710-A45F-43C7-899E-B0486C57A872}" dt="2021-05-04T00:04:32.951" v="55" actId="1076"/>
          <ac:spMkLst>
            <pc:docMk/>
            <pc:sldMk cId="3813520908" sldId="288"/>
            <ac:spMk id="6" creationId="{EA39DF06-58F6-4452-9D2A-5CBAD810B2EC}"/>
          </ac:spMkLst>
        </pc:spChg>
        <pc:spChg chg="mod">
          <ac:chgData name="Shangze He" userId="" providerId="" clId="Web-{84B4A710-A45F-43C7-899E-B0486C57A872}" dt="2021-05-04T00:06:32.303" v="61" actId="1076"/>
          <ac:spMkLst>
            <pc:docMk/>
            <pc:sldMk cId="3813520908" sldId="288"/>
            <ac:spMk id="7" creationId="{3517EAAC-8ECA-4C96-BE2E-824F377D5D2B}"/>
          </ac:spMkLst>
        </pc:spChg>
        <pc:spChg chg="add mod">
          <ac:chgData name="Shangze He" userId="" providerId="" clId="Web-{84B4A710-A45F-43C7-899E-B0486C57A872}" dt="2021-05-04T00:08:27.342" v="82" actId="20577"/>
          <ac:spMkLst>
            <pc:docMk/>
            <pc:sldMk cId="3813520908" sldId="288"/>
            <ac:spMk id="9" creationId="{52503EBF-FD07-4530-A7CF-608AD428E93A}"/>
          </ac:spMkLst>
        </pc:spChg>
        <pc:picChg chg="add del mod">
          <ac:chgData name="Shangze He" userId="" providerId="" clId="Web-{84B4A710-A45F-43C7-899E-B0486C57A872}" dt="2021-05-04T00:04:48.733" v="60"/>
          <ac:picMkLst>
            <pc:docMk/>
            <pc:sldMk cId="3813520908" sldId="288"/>
            <ac:picMk id="2" creationId="{01BB79D2-A8EE-4585-9435-A2B175BDFF5C}"/>
          </ac:picMkLst>
        </pc:picChg>
        <pc:picChg chg="mod">
          <ac:chgData name="Shangze He" userId="" providerId="" clId="Web-{84B4A710-A45F-43C7-899E-B0486C57A872}" dt="2021-05-04T00:07:57.621" v="63" actId="1076"/>
          <ac:picMkLst>
            <pc:docMk/>
            <pc:sldMk cId="3813520908" sldId="288"/>
            <ac:picMk id="3" creationId="{47C89878-35B4-495B-8EC4-CEF7824AE0BB}"/>
          </ac:picMkLst>
        </pc:picChg>
      </pc:sldChg>
      <pc:sldChg chg="addSp delSp modSp">
        <pc:chgData name="Shangze He" userId="" providerId="" clId="Web-{84B4A710-A45F-43C7-899E-B0486C57A872}" dt="2021-05-04T00:04:23.091" v="53" actId="1076"/>
        <pc:sldMkLst>
          <pc:docMk/>
          <pc:sldMk cId="1068614622" sldId="289"/>
        </pc:sldMkLst>
        <pc:spChg chg="add mod">
          <ac:chgData name="Shangze He" userId="" providerId="" clId="Web-{84B4A710-A45F-43C7-899E-B0486C57A872}" dt="2021-05-03T23:52:12.291" v="48" actId="1076"/>
          <ac:spMkLst>
            <pc:docMk/>
            <pc:sldMk cId="1068614622" sldId="289"/>
            <ac:spMk id="6" creationId="{94FB0DBF-8D73-4269-B2D7-E44E574F31D6}"/>
          </ac:spMkLst>
        </pc:spChg>
        <pc:picChg chg="mod">
          <ac:chgData name="Shangze He" userId="" providerId="" clId="Web-{84B4A710-A45F-43C7-899E-B0486C57A872}" dt="2021-05-03T23:51:42.070" v="35" actId="1076"/>
          <ac:picMkLst>
            <pc:docMk/>
            <pc:sldMk cId="1068614622" sldId="289"/>
            <ac:picMk id="4" creationId="{5FEDD094-4B37-4B62-ADE6-C498856743D9}"/>
          </ac:picMkLst>
        </pc:picChg>
        <pc:picChg chg="del">
          <ac:chgData name="Shangze He" userId="" providerId="" clId="Web-{84B4A710-A45F-43C7-899E-B0486C57A872}" dt="2021-05-03T23:54:36.457" v="49"/>
          <ac:picMkLst>
            <pc:docMk/>
            <pc:sldMk cId="1068614622" sldId="289"/>
            <ac:picMk id="5" creationId="{677AE9DF-EE7F-43BF-9037-167F41C57010}"/>
          </ac:picMkLst>
        </pc:picChg>
        <pc:picChg chg="add mod">
          <ac:chgData name="Shangze He" userId="" providerId="" clId="Web-{84B4A710-A45F-43C7-899E-B0486C57A872}" dt="2021-05-04T00:04:23.091" v="53" actId="1076"/>
          <ac:picMkLst>
            <pc:docMk/>
            <pc:sldMk cId="1068614622" sldId="289"/>
            <ac:picMk id="7" creationId="{8212F6BF-26D1-4D26-820C-F918EABF33A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616C9-FE88-4DBE-A907-C64F7C2A1727}" type="datetimeFigureOut">
              <a:rPr lang="en-US"/>
              <a:t>6/20/2021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9BCEE-6C23-469B-A005-242A01BE4745}" type="slidenum">
              <a:rPr lang="en-US"/>
              <a:t>‹#›</a:t>
            </a:fld>
            <a:endParaRPr lang="en-US"/>
          </a:p>
        </p:txBody>
      </p:sp>
    </p:spTree>
    <p:extLst>
      <p:ext uri="{BB962C8B-B14F-4D97-AF65-F5344CB8AC3E}">
        <p14:creationId xmlns:p14="http://schemas.microsoft.com/office/powerpoint/2010/main" val="137234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of all, we know the number of EV charging stations from energy.gov in zip code level.  In that website, there is a lot of information about the type of EV charger using county and zip as the identifier. </a:t>
            </a:r>
          </a:p>
          <a:p>
            <a:r>
              <a:rPr lang="en-US"/>
              <a:t>The dataset has the lowest granularity, hence, we need to find a way to aggregate the dataset. We choose county instead of zip and city.</a:t>
            </a:r>
            <a:endParaRPr lang="en-US" dirty="0">
              <a:cs typeface="Calibri"/>
            </a:endParaRPr>
          </a:p>
          <a:p>
            <a:endParaRPr lang="en-US" dirty="0">
              <a:cs typeface="Calibri"/>
            </a:endParaRPr>
          </a:p>
          <a:p>
            <a:r>
              <a:rPr lang="en-US">
                <a:cs typeface="Calibri"/>
              </a:rPr>
              <a:t>When it comes to combining dataset, we also have to take a consideration that many datasets have their own primary key. Some use FIP, some use county, some use state so we need to have all the information under one dataset.</a:t>
            </a:r>
            <a:r>
              <a:rPr lang="en-US" dirty="0">
                <a:cs typeface="Calibri"/>
              </a:rPr>
              <a:t> </a:t>
            </a:r>
            <a:endParaRPr lang="en-US">
              <a:cs typeface="Calibri"/>
            </a:endParaRPr>
          </a:p>
          <a:p>
            <a:r>
              <a:rPr lang="en-US">
                <a:cs typeface="Calibri"/>
              </a:rPr>
              <a:t>For the geography factors, we need to use FIP which stands for Federal Information Processing Standard. The biggest reason why we need to </a:t>
            </a:r>
            <a:r>
              <a:rPr lang="en-US" dirty="0">
                <a:cs typeface="Calibri"/>
              </a:rPr>
              <a:t>use FIP because </a:t>
            </a:r>
            <a:r>
              <a:rPr lang="en-US">
                <a:cs typeface="Calibri"/>
              </a:rPr>
              <a:t>each dataset has its own way of describing county.</a:t>
            </a:r>
            <a:r>
              <a:rPr lang="en-US" dirty="0">
                <a:cs typeface="Calibri"/>
              </a:rPr>
              <a:t> </a:t>
            </a:r>
          </a:p>
          <a:p>
            <a:endParaRPr lang="en-US" dirty="0">
              <a:cs typeface="Calibri"/>
            </a:endParaRPr>
          </a:p>
          <a:p>
            <a:r>
              <a:rPr lang="en-US">
                <a:cs typeface="Calibri"/>
              </a:rPr>
              <a:t>Once we have all the geography location, we need look for </a:t>
            </a:r>
            <a:r>
              <a:rPr lang="en-US" dirty="0">
                <a:cs typeface="Calibri"/>
              </a:rPr>
              <a:t>features that a </a:t>
            </a:r>
            <a:r>
              <a:rPr lang="en-US" dirty="0" err="1">
                <a:cs typeface="Calibri"/>
              </a:rPr>
              <a:t>paritcular</a:t>
            </a:r>
            <a:r>
              <a:rPr lang="en-US" dirty="0">
                <a:cs typeface="Calibri"/>
              </a:rPr>
              <a:t> county belongs to.</a:t>
            </a:r>
            <a:r>
              <a:rPr lang="en-US">
                <a:cs typeface="Calibri"/>
              </a:rPr>
              <a:t> </a:t>
            </a:r>
            <a:endParaRPr lang="en-US" dirty="0">
              <a:cs typeface="Calibri"/>
            </a:endParaRPr>
          </a:p>
          <a:p>
            <a:r>
              <a:rPr lang="en-US">
                <a:cs typeface="Calibri"/>
              </a:rPr>
              <a:t>For example, </a:t>
            </a:r>
            <a:endParaRPr lang="en-US" dirty="0">
              <a:cs typeface="Calibri"/>
            </a:endParaRPr>
          </a:p>
          <a:p>
            <a:r>
              <a:rPr lang="en-US" dirty="0">
                <a:cs typeface="Calibri"/>
              </a:rPr>
              <a:t>- </a:t>
            </a:r>
            <a:r>
              <a:rPr lang="en-US">
                <a:cs typeface="Calibri"/>
              </a:rPr>
              <a:t>census factors are median housing price, population, income and number of family</a:t>
            </a:r>
            <a:endParaRPr lang="en-US" dirty="0">
              <a:cs typeface="Calibri"/>
            </a:endParaRPr>
          </a:p>
          <a:p>
            <a:r>
              <a:rPr lang="en-US" dirty="0">
                <a:cs typeface="Calibri"/>
              </a:rPr>
              <a:t>- </a:t>
            </a:r>
            <a:r>
              <a:rPr lang="en-US" err="1">
                <a:cs typeface="Calibri"/>
              </a:rPr>
              <a:t>Socioeconimic</a:t>
            </a:r>
            <a:r>
              <a:rPr lang="en-US">
                <a:cs typeface="Calibri"/>
              </a:rPr>
              <a:t> factors: violent crime rate (violent crimes per </a:t>
            </a:r>
            <a:r>
              <a:rPr lang="en-US" dirty="0">
                <a:cs typeface="Calibri"/>
              </a:rPr>
              <a:t>100k population), food/</a:t>
            </a:r>
            <a:r>
              <a:rPr lang="en-US" dirty="0" err="1">
                <a:cs typeface="Calibri"/>
              </a:rPr>
              <a:t>environemnt</a:t>
            </a:r>
            <a:r>
              <a:rPr lang="en-US">
                <a:cs typeface="Calibri"/>
              </a:rPr>
              <a:t> index is the </a:t>
            </a:r>
            <a:r>
              <a:rPr lang="en-US" dirty="0" err="1">
                <a:cs typeface="Calibri"/>
              </a:rPr>
              <a:t>accesability</a:t>
            </a:r>
            <a:r>
              <a:rPr lang="en-US">
                <a:cs typeface="Calibri"/>
              </a:rPr>
              <a:t> of the community for health food and better environment, and more</a:t>
            </a:r>
          </a:p>
          <a:p>
            <a:r>
              <a:rPr lang="en-US">
                <a:cs typeface="Calibri"/>
              </a:rPr>
              <a:t>- Cost of living index is the measure relative cost of living and differences in the price of goods and services. That's also what grocery, housing utilities and other cost</a:t>
            </a:r>
            <a:endParaRPr lang="en-US" dirty="0">
              <a:cs typeface="Calibri"/>
            </a:endParaRPr>
          </a:p>
          <a:p>
            <a:endParaRPr lang="en-US" dirty="0">
              <a:cs typeface="Calibri"/>
            </a:endParaRPr>
          </a:p>
          <a:p>
            <a:r>
              <a:rPr lang="en-US">
                <a:cs typeface="Calibri"/>
              </a:rPr>
              <a:t>Few things to note here are: gas and electric price &amp; cost of living index dataset are aggregated by State. </a:t>
            </a:r>
            <a:endParaRPr lang="en-US" dirty="0">
              <a:cs typeface="Calibri"/>
            </a:endParaRPr>
          </a:p>
          <a:p>
            <a:endParaRPr lang="en-US" dirty="0">
              <a:cs typeface="Calibri"/>
            </a:endParaRPr>
          </a:p>
          <a:p>
            <a:r>
              <a:rPr lang="en-US">
                <a:cs typeface="Calibri"/>
              </a:rPr>
              <a:t>For this project, we are using 61 datasets total and we have about 30 features including geography factors. As a rule of thumb about feature engineering is that the number of rows should be 10x higher than the number of columns.</a:t>
            </a:r>
            <a:r>
              <a:rPr lang="en-US" dirty="0">
                <a:cs typeface="Calibri"/>
              </a:rPr>
              <a:t> </a:t>
            </a:r>
            <a:endParaRPr lang="en-US">
              <a:cs typeface="Calibri"/>
            </a:endParaRPr>
          </a:p>
          <a:p>
            <a:endParaRPr lang="en-US" dirty="0">
              <a:cs typeface="Calibri"/>
            </a:endParaRPr>
          </a:p>
          <a:p>
            <a:r>
              <a:rPr lang="en-US">
                <a:cs typeface="Calibri"/>
              </a:rPr>
              <a:t>Mandy will discuss more about the data transformation in python. </a:t>
            </a:r>
            <a:endParaRPr lang="en-US" dirty="0">
              <a:cs typeface="Calibri"/>
            </a:endParaRPr>
          </a:p>
          <a:p>
            <a:endParaRPr lang="en-US" dirty="0"/>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B9BCEE-6C23-469B-A005-242A01BE4745}" type="slidenum">
              <a:rPr lang="en-US"/>
              <a:t>6</a:t>
            </a:fld>
            <a:endParaRPr lang="en-US"/>
          </a:p>
        </p:txBody>
      </p:sp>
    </p:spTree>
    <p:extLst>
      <p:ext uri="{BB962C8B-B14F-4D97-AF65-F5344CB8AC3E}">
        <p14:creationId xmlns:p14="http://schemas.microsoft.com/office/powerpoint/2010/main" val="84198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our data visualization, we starts with </a:t>
            </a:r>
            <a:r>
              <a:rPr lang="en-US">
                <a:cs typeface="Calibri"/>
              </a:rPr>
              <a:t>correlation matrix. We want to look at values with the highest correlation to each other. However, we will delete any variables with correlation about 0.7 to avoid multi-collinearity.</a:t>
            </a:r>
            <a:r>
              <a:rPr lang="en-US" dirty="0">
                <a:cs typeface="Calibri"/>
              </a:rPr>
              <a:t> </a:t>
            </a:r>
            <a:endParaRPr lang="en-US" dirty="0"/>
          </a:p>
          <a:p>
            <a:r>
              <a:rPr lang="en-US">
                <a:cs typeface="Calibri"/>
              </a:rPr>
              <a:t>Hence, we deleted </a:t>
            </a:r>
            <a:r>
              <a:rPr lang="en-US"/>
              <a:t> </a:t>
            </a:r>
            <a:r>
              <a:rPr lang="en-US" dirty="0"/>
              <a:t>"</a:t>
            </a:r>
            <a:r>
              <a:rPr lang="en-US" dirty="0" err="1"/>
              <a:t>Sales_Tax</a:t>
            </a:r>
            <a:r>
              <a:rPr lang="en-US" dirty="0"/>
              <a:t>", "%</a:t>
            </a:r>
            <a:r>
              <a:rPr lang="en-US" dirty="0" err="1"/>
              <a:t>of_Physically_Inactive</a:t>
            </a:r>
            <a:r>
              <a:rPr lang="en-US" dirty="0"/>
              <a:t>", "Married_64", "</a:t>
            </a:r>
            <a:r>
              <a:rPr lang="en-US" dirty="0" err="1"/>
              <a:t>Diesel_Price</a:t>
            </a:r>
            <a:r>
              <a:rPr lang="en-US" dirty="0"/>
              <a:t>", "</a:t>
            </a:r>
            <a:r>
              <a:rPr lang="en-US" dirty="0" err="1"/>
              <a:t>Misc_Cost</a:t>
            </a:r>
            <a:r>
              <a:rPr lang="en-US" dirty="0"/>
              <a:t>"</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B9BCEE-6C23-469B-A005-242A01BE4745}" type="slidenum">
              <a:rPr lang="en-US"/>
              <a:t>8</a:t>
            </a:fld>
            <a:endParaRPr lang="en-US"/>
          </a:p>
        </p:txBody>
      </p:sp>
    </p:spTree>
    <p:extLst>
      <p:ext uri="{BB962C8B-B14F-4D97-AF65-F5344CB8AC3E}">
        <p14:creationId xmlns:p14="http://schemas.microsoft.com/office/powerpoint/2010/main" val="407826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my model, I choose </a:t>
            </a:r>
            <a:r>
              <a:rPr lang="en-US" dirty="0" err="1">
                <a:cs typeface="Calibri"/>
              </a:rPr>
              <a:t>kNN</a:t>
            </a:r>
            <a:r>
              <a:rPr lang="en-US" dirty="0">
                <a:cs typeface="Calibri"/>
              </a:rPr>
              <a:t> algorithm because it uses "feature similarity" to predict the values of any new data points. Unlike </a:t>
            </a:r>
            <a:r>
              <a:rPr lang="en-US" dirty="0" err="1">
                <a:cs typeface="Calibri"/>
              </a:rPr>
              <a:t>kNN</a:t>
            </a:r>
            <a:r>
              <a:rPr lang="en-US" dirty="0">
                <a:cs typeface="Calibri"/>
              </a:rPr>
              <a:t> classification models, this model predicts takes the average </a:t>
            </a:r>
            <a:r>
              <a:rPr lang="en-US" dirty="0" err="1">
                <a:cs typeface="Calibri"/>
              </a:rPr>
              <a:t>valye</a:t>
            </a:r>
            <a:r>
              <a:rPr lang="en-US" dirty="0">
                <a:cs typeface="Calibri"/>
              </a:rPr>
              <a:t> of its K-nearest neighbors. After that, I build a recommender system to predict the approximate average number of EV charging stations that a count should have based on any existing county. </a:t>
            </a:r>
            <a:endParaRPr lang="en-US" dirty="0"/>
          </a:p>
        </p:txBody>
      </p:sp>
      <p:sp>
        <p:nvSpPr>
          <p:cNvPr id="4" name="Slide Number Placeholder 3"/>
          <p:cNvSpPr>
            <a:spLocks noGrp="1"/>
          </p:cNvSpPr>
          <p:nvPr>
            <p:ph type="sldNum" sz="quarter" idx="5"/>
          </p:nvPr>
        </p:nvSpPr>
        <p:spPr/>
        <p:txBody>
          <a:bodyPr/>
          <a:lstStyle/>
          <a:p>
            <a:fld id="{8AB9BCEE-6C23-469B-A005-242A01BE4745}" type="slidenum">
              <a:rPr lang="en-US"/>
              <a:t>22</a:t>
            </a:fld>
            <a:endParaRPr lang="en-US"/>
          </a:p>
        </p:txBody>
      </p:sp>
    </p:spTree>
    <p:extLst>
      <p:ext uri="{BB962C8B-B14F-4D97-AF65-F5344CB8AC3E}">
        <p14:creationId xmlns:p14="http://schemas.microsoft.com/office/powerpoint/2010/main" val="285154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First, we will look at the ordinary least square regression results to </a:t>
            </a:r>
            <a:r>
              <a:rPr lang="en-US" b="1" dirty="0" err="1">
                <a:cs typeface="Calibri"/>
              </a:rPr>
              <a:t>analyse</a:t>
            </a:r>
            <a:r>
              <a:rPr lang="en-US" b="1" dirty="0">
                <a:cs typeface="Calibri"/>
              </a:rPr>
              <a:t> the statistical significance. We set our </a:t>
            </a:r>
            <a:r>
              <a:rPr lang="en-US" b="1" dirty="0" err="1">
                <a:cs typeface="Calibri"/>
              </a:rPr>
              <a:t>statistic</a:t>
            </a:r>
            <a:r>
              <a:rPr lang="en-US" b="1" dirty="0">
                <a:cs typeface="Calibri"/>
              </a:rPr>
              <a:t> significance threshold at the alpha of 5%. Hence, we will remove all features with P value above 5%.</a:t>
            </a:r>
            <a:endParaRPr lang="en-US" b="1" dirty="0"/>
          </a:p>
          <a:p>
            <a:r>
              <a:rPr lang="en-US" b="1" dirty="0">
                <a:cs typeface="Calibri" panose="020F0502020204030204"/>
              </a:rPr>
              <a:t>The model also shows that the adjusted R squared is 72%. It means than </a:t>
            </a:r>
            <a:r>
              <a:rPr lang="en-US" b="1">
                <a:cs typeface="Calibri" panose="020F0502020204030204"/>
              </a:rPr>
              <a:t>72</a:t>
            </a:r>
            <a:r>
              <a:rPr lang="en-US" b="1" dirty="0">
                <a:cs typeface="Calibri" panose="020F0502020204030204"/>
              </a:rPr>
              <a:t>% of the EV charging stations in the dataset can be explained by 19 variables that we selected. </a:t>
            </a:r>
          </a:p>
          <a:p>
            <a:endParaRPr lang="en-US" b="1" dirty="0">
              <a:cs typeface="Calibri" panose="020F0502020204030204"/>
            </a:endParaRPr>
          </a:p>
          <a:p>
            <a:r>
              <a:rPr lang="en-US" b="1" dirty="0">
                <a:cs typeface="Calibri" panose="020F0502020204030204"/>
              </a:rPr>
              <a:t>Therefore, we eliminated all the features that have no relationships with the number of EV charging stations. </a:t>
            </a:r>
          </a:p>
          <a:p>
            <a:r>
              <a:rPr lang="en-US" b="1" dirty="0">
                <a:cs typeface="Calibri" panose="020F0502020204030204"/>
              </a:rPr>
              <a:t>The only feature that I keep is cost of living index</a:t>
            </a:r>
            <a:r>
              <a:rPr lang="en-US" b="1">
                <a:cs typeface="Calibri" panose="020F0502020204030204"/>
              </a:rPr>
              <a:t> because that's </a:t>
            </a:r>
            <a:r>
              <a:rPr lang="en-US" b="1" dirty="0">
                <a:cs typeface="Calibri" panose="020F0502020204030204"/>
              </a:rPr>
              <a:t>the measure </a:t>
            </a:r>
            <a:r>
              <a:rPr lang="en-US" b="1">
                <a:cs typeface="Calibri" panose="020F0502020204030204"/>
              </a:rPr>
              <a:t>whether a county a has higher living </a:t>
            </a:r>
            <a:r>
              <a:rPr lang="en-US" b="1" dirty="0">
                <a:cs typeface="Calibri" panose="020F0502020204030204"/>
              </a:rPr>
              <a:t>cost </a:t>
            </a:r>
            <a:r>
              <a:rPr lang="en-US" b="1">
                <a:cs typeface="Calibri" panose="020F0502020204030204"/>
              </a:rPr>
              <a:t>or not and that's part </a:t>
            </a:r>
            <a:r>
              <a:rPr lang="en-US" b="1" dirty="0">
                <a:cs typeface="Calibri" panose="020F0502020204030204"/>
              </a:rPr>
              <a:t>of the </a:t>
            </a:r>
            <a:r>
              <a:rPr lang="en-US" b="1">
                <a:cs typeface="Calibri" panose="020F0502020204030204"/>
              </a:rPr>
              <a:t>most important feature</a:t>
            </a:r>
            <a:r>
              <a:rPr lang="en-US" b="1" dirty="0">
                <a:cs typeface="Calibri" panose="020F0502020204030204"/>
              </a:rPr>
              <a:t>.</a:t>
            </a:r>
            <a:r>
              <a:rPr lang="en-US" b="1">
                <a:cs typeface="Calibri" panose="020F0502020204030204"/>
              </a:rPr>
              <a:t> </a:t>
            </a:r>
            <a:endParaRPr lang="en-US"/>
          </a:p>
          <a:p>
            <a:endParaRPr lang="en-US" b="1" dirty="0">
              <a:cs typeface="Calibri" panose="020F0502020204030204"/>
            </a:endParaRPr>
          </a:p>
          <a:p>
            <a:r>
              <a:rPr lang="en-US" b="1" dirty="0">
                <a:cs typeface="Calibri" panose="020F0502020204030204"/>
              </a:rPr>
              <a:t>After we removed 9 features, the </a:t>
            </a:r>
            <a:r>
              <a:rPr lang="en-US" b="1">
                <a:cs typeface="Calibri" panose="020F0502020204030204"/>
              </a:rPr>
              <a:t>adjusted square is dropped only by 0.2% but BIC (</a:t>
            </a:r>
            <a:r>
              <a:rPr lang="en-US" b="1" dirty="0" err="1">
                <a:cs typeface="Calibri" panose="020F0502020204030204"/>
              </a:rPr>
              <a:t>bayesian</a:t>
            </a:r>
            <a:r>
              <a:rPr lang="en-US" b="1">
                <a:cs typeface="Calibri" panose="020F0502020204030204"/>
              </a:rPr>
              <a:t> information criterion) dropped</a:t>
            </a:r>
            <a:r>
              <a:rPr lang="en-US" b="1" dirty="0">
                <a:cs typeface="Calibri" panose="020F0502020204030204"/>
              </a:rPr>
              <a:t>. </a:t>
            </a:r>
            <a:r>
              <a:rPr lang="en-US" b="1">
                <a:cs typeface="Calibri" panose="020F0502020204030204"/>
              </a:rPr>
              <a:t>BIC is a measure of an estimation how likely a model being true</a:t>
            </a:r>
          </a:p>
          <a:p>
            <a:endParaRPr lang="en-US" b="1" dirty="0">
              <a:cs typeface="Calibri" panose="020F0502020204030204"/>
            </a:endParaRPr>
          </a:p>
          <a:p>
            <a:r>
              <a:rPr lang="en-US" b="1" dirty="0">
                <a:cs typeface="Calibri" panose="020F0502020204030204"/>
              </a:rPr>
              <a:t>It means that this model and the features are </a:t>
            </a:r>
            <a:r>
              <a:rPr lang="en-US" b="1">
                <a:cs typeface="Calibri" panose="020F0502020204030204"/>
              </a:rPr>
              <a:t>perfect .It</a:t>
            </a:r>
            <a:r>
              <a:rPr lang="en-US" b="1" dirty="0">
                <a:cs typeface="Calibri" panose="020F0502020204030204"/>
              </a:rPr>
              <a:t> is hard to illustrate what does 71.9% R2 look like?</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8AB9BCEE-6C23-469B-A005-242A01BE4745}" type="slidenum">
              <a:rPr lang="en-US"/>
              <a:t>23</a:t>
            </a:fld>
            <a:endParaRPr lang="en-US"/>
          </a:p>
        </p:txBody>
      </p:sp>
    </p:spTree>
    <p:extLst>
      <p:ext uri="{BB962C8B-B14F-4D97-AF65-F5344CB8AC3E}">
        <p14:creationId xmlns:p14="http://schemas.microsoft.com/office/powerpoint/2010/main" val="118862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what 71.9% regression model look like. As you can see, when the number of EV charger is low, the prediction has the least error or can be explained by the independent variables. </a:t>
            </a:r>
            <a:endParaRPr lang="en-US" dirty="0"/>
          </a:p>
          <a:p>
            <a:r>
              <a:rPr lang="en-US" dirty="0">
                <a:cs typeface="Calibri"/>
              </a:rPr>
              <a:t>On the other hand, when the EV charging station number is higher, the prediction has more error or is harder for independent variables to explain. </a:t>
            </a:r>
            <a:endParaRPr lang="en-US"/>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B9BCEE-6C23-469B-A005-242A01BE4745}" type="slidenum">
              <a:rPr lang="en-US"/>
              <a:t>24</a:t>
            </a:fld>
            <a:endParaRPr lang="en-US"/>
          </a:p>
        </p:txBody>
      </p:sp>
    </p:spTree>
    <p:extLst>
      <p:ext uri="{BB962C8B-B14F-4D97-AF65-F5344CB8AC3E}">
        <p14:creationId xmlns:p14="http://schemas.microsoft.com/office/powerpoint/2010/main" val="374522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Based on the selected 10 features, it shows that the best model with the lowest RMSE value is when K value equals to 6. We evaluate our model with RMSE is because we want to quantify the error and how the model is closed to the predicted value when compared with the real value. </a:t>
            </a:r>
          </a:p>
          <a:p>
            <a:endParaRPr lang="en-US" dirty="0">
              <a:cs typeface="Calibri"/>
            </a:endParaRPr>
          </a:p>
          <a:p>
            <a:r>
              <a:rPr lang="en-US" dirty="0">
                <a:cs typeface="Calibri"/>
              </a:rPr>
              <a:t>It shows that the model score when k equal to 6 is about 65%. </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B9BCEE-6C23-469B-A005-242A01BE4745}" type="slidenum">
              <a:rPr lang="en-US"/>
              <a:t>25</a:t>
            </a:fld>
            <a:endParaRPr lang="en-US"/>
          </a:p>
        </p:txBody>
      </p:sp>
    </p:spTree>
    <p:extLst>
      <p:ext uri="{BB962C8B-B14F-4D97-AF65-F5344CB8AC3E}">
        <p14:creationId xmlns:p14="http://schemas.microsoft.com/office/powerpoint/2010/main" val="41983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First of all, I mistyped the county name and state on purpose. It shows that the algorithm recognizes the right one. We build this predictor with </a:t>
            </a:r>
            <a:r>
              <a:rPr lang="en-US" dirty="0" err="1">
                <a:cs typeface="Calibri"/>
              </a:rPr>
              <a:t>n_neighbors</a:t>
            </a:r>
            <a:r>
              <a:rPr lang="en-US" dirty="0">
                <a:cs typeface="Calibri"/>
              </a:rPr>
              <a:t> equal to 6 based on the lowest RMSE score in the </a:t>
            </a:r>
            <a:r>
              <a:rPr lang="en-US" dirty="0" err="1">
                <a:cs typeface="Calibri"/>
              </a:rPr>
              <a:t>knn</a:t>
            </a:r>
            <a:r>
              <a:rPr lang="en-US" dirty="0">
                <a:cs typeface="Calibri"/>
              </a:rPr>
              <a:t> regression. </a:t>
            </a:r>
          </a:p>
          <a:p>
            <a:endParaRPr lang="en-US" dirty="0">
              <a:cs typeface="Calibri"/>
            </a:endParaRPr>
          </a:p>
          <a:p>
            <a:r>
              <a:rPr lang="en-US" dirty="0">
                <a:cs typeface="Calibri"/>
              </a:rPr>
              <a:t>The first result shows that a county with similar features to San Diego should have approximately 561 </a:t>
            </a:r>
            <a:r>
              <a:rPr lang="en-US" dirty="0" err="1">
                <a:cs typeface="Calibri"/>
              </a:rPr>
              <a:t>ev</a:t>
            </a:r>
            <a:r>
              <a:rPr lang="en-US" dirty="0">
                <a:cs typeface="Calibri"/>
              </a:rPr>
              <a:t> charging stations. The predicted number is coming from the average of San Diego and the nearest 3 counties (Orange County, Miami and Dallas)</a:t>
            </a:r>
          </a:p>
          <a:p>
            <a:r>
              <a:rPr lang="en-US" dirty="0">
                <a:cs typeface="Calibri"/>
              </a:rPr>
              <a:t>That also explains the 2nd result with Bibb County from Alabama. </a:t>
            </a:r>
          </a:p>
          <a:p>
            <a:endParaRPr lang="en-US" dirty="0">
              <a:cs typeface="Calibri"/>
            </a:endParaRPr>
          </a:p>
          <a:p>
            <a:r>
              <a:rPr lang="en-US" dirty="0">
                <a:cs typeface="Calibri"/>
              </a:rPr>
              <a:t>The algorithm is built with machine learning technique and automation system in mind. Whenever users want to predict </a:t>
            </a:r>
            <a:r>
              <a:rPr lang="en-US" dirty="0" err="1">
                <a:cs typeface="Calibri"/>
              </a:rPr>
              <a:t>ev</a:t>
            </a:r>
            <a:r>
              <a:rPr lang="en-US" dirty="0">
                <a:cs typeface="Calibri"/>
              </a:rPr>
              <a:t> charging stations across the United States, the model can predict a value without having to adjust the algorithm. </a:t>
            </a:r>
          </a:p>
        </p:txBody>
      </p:sp>
      <p:sp>
        <p:nvSpPr>
          <p:cNvPr id="4" name="Slide Number Placeholder 3"/>
          <p:cNvSpPr>
            <a:spLocks noGrp="1"/>
          </p:cNvSpPr>
          <p:nvPr>
            <p:ph type="sldNum" sz="quarter" idx="5"/>
          </p:nvPr>
        </p:nvSpPr>
        <p:spPr/>
        <p:txBody>
          <a:bodyPr/>
          <a:lstStyle/>
          <a:p>
            <a:fld id="{8AB9BCEE-6C23-469B-A005-242A01BE4745}" type="slidenum">
              <a:rPr lang="en-US"/>
              <a:t>26</a:t>
            </a:fld>
            <a:endParaRPr lang="en-US"/>
          </a:p>
        </p:txBody>
      </p:sp>
    </p:spTree>
    <p:extLst>
      <p:ext uri="{BB962C8B-B14F-4D97-AF65-F5344CB8AC3E}">
        <p14:creationId xmlns:p14="http://schemas.microsoft.com/office/powerpoint/2010/main" val="281514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Based on our finding, we find that both of decision tree and </a:t>
            </a:r>
            <a:r>
              <a:rPr lang="en-US" dirty="0" err="1">
                <a:cs typeface="Calibri"/>
              </a:rPr>
              <a:t>kNN</a:t>
            </a:r>
            <a:r>
              <a:rPr lang="en-US" dirty="0">
                <a:cs typeface="Calibri"/>
              </a:rPr>
              <a:t> recommender system are a good model to predict the number of EV Charging stations based on socio-economic factors, geography, census, and other factors. Each of the model has its own strength in a different way</a:t>
            </a:r>
          </a:p>
          <a:p>
            <a:endParaRPr lang="en-US" dirty="0">
              <a:cs typeface="Calibri"/>
            </a:endParaRPr>
          </a:p>
          <a:p>
            <a:r>
              <a:rPr lang="en-US" dirty="0">
                <a:cs typeface="Calibri"/>
              </a:rPr>
              <a:t>To refresh your memory,</a:t>
            </a:r>
          </a:p>
          <a:p>
            <a:r>
              <a:rPr lang="en-US" dirty="0">
                <a:cs typeface="Calibri"/>
              </a:rPr>
              <a:t>Mandy's decision tree predicts the number of EV stations in term of a range, whether it is above or below national average. It is a great model to give a prediction to a completely new feature based on the existing dataset. </a:t>
            </a:r>
          </a:p>
          <a:p>
            <a:endParaRPr lang="en-US" dirty="0">
              <a:cs typeface="Calibri"/>
            </a:endParaRPr>
          </a:p>
          <a:p>
            <a:r>
              <a:rPr lang="en-US" dirty="0">
                <a:cs typeface="Calibri"/>
              </a:rPr>
              <a:t>KNN model, on the other hand, predicts the number of EV stations based on the feature similarity. It is a great model if the dataset has something to compare with. </a:t>
            </a:r>
          </a:p>
          <a:p>
            <a:endParaRPr lang="en-US" dirty="0">
              <a:cs typeface="Calibri"/>
            </a:endParaRPr>
          </a:p>
          <a:p>
            <a:r>
              <a:rPr lang="en-US" dirty="0">
                <a:cs typeface="Calibri"/>
              </a:rPr>
              <a:t>In conclusion, we believe that decision tree would be a better predictor to predict the number of EV charging stations in the future. </a:t>
            </a:r>
          </a:p>
        </p:txBody>
      </p:sp>
      <p:sp>
        <p:nvSpPr>
          <p:cNvPr id="4" name="Slide Number Placeholder 3"/>
          <p:cNvSpPr>
            <a:spLocks noGrp="1"/>
          </p:cNvSpPr>
          <p:nvPr>
            <p:ph type="sldNum" sz="quarter" idx="5"/>
          </p:nvPr>
        </p:nvSpPr>
        <p:spPr/>
        <p:txBody>
          <a:bodyPr/>
          <a:lstStyle/>
          <a:p>
            <a:fld id="{8AB9BCEE-6C23-469B-A005-242A01BE4745}" type="slidenum">
              <a:rPr lang="en-US"/>
              <a:t>27</a:t>
            </a:fld>
            <a:endParaRPr lang="en-US"/>
          </a:p>
        </p:txBody>
      </p:sp>
    </p:spTree>
    <p:extLst>
      <p:ext uri="{BB962C8B-B14F-4D97-AF65-F5344CB8AC3E}">
        <p14:creationId xmlns:p14="http://schemas.microsoft.com/office/powerpoint/2010/main" val="159161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hyperlink" Target="https://www.marketsandmarkets.com/Market-Reports/electric-vehicle-market-209371461.html#:~:text=The%20Electric%20Vehicle%20Market%20is,21.1%25%20during%20the%20forecast%20period" TargetMode="External"/><Relationship Id="rId5" Type="http://schemas.openxmlformats.org/officeDocument/2006/relationships/hyperlink" Target="https://www2.deloitte.com/us/en/insights/focus/future-of-mobility/electric-vehicle-trends-2030.html" TargetMode="External"/><Relationship Id="rId4" Type="http://schemas.openxmlformats.org/officeDocument/2006/relationships/hyperlink" Target="https://ieeexplore.ieee.org/stamp/stamp.jsp?arnumber=919470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gasprices.aaa.com/" TargetMode="External"/><Relationship Id="rId13" Type="http://schemas.openxmlformats.org/officeDocument/2006/relationships/hyperlink" Target="https://afdc.energy.gov/" TargetMode="External"/><Relationship Id="rId3" Type="http://schemas.openxmlformats.org/officeDocument/2006/relationships/image" Target="../media/image11.png"/><Relationship Id="rId7" Type="http://schemas.openxmlformats.org/officeDocument/2006/relationships/hyperlink" Target="https://www.census.gov/" TargetMode="External"/><Relationship Id="rId12" Type="http://schemas.openxmlformats.org/officeDocument/2006/relationships/hyperlink" Target="https://www.bestplaces.net/"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ers.usda.gov/" TargetMode="External"/><Relationship Id="rId11" Type="http://schemas.openxmlformats.org/officeDocument/2006/relationships/hyperlink" Target="https://worldpopulationreview.com/" TargetMode="External"/><Relationship Id="rId5" Type="http://schemas.openxmlformats.org/officeDocument/2006/relationships/hyperlink" Target="https://cdn.nar.realtor/" TargetMode="External"/><Relationship Id="rId10" Type="http://schemas.openxmlformats.org/officeDocument/2006/relationships/hyperlink" Target="https://www.countyhealthrankings.org/" TargetMode="External"/><Relationship Id="rId4" Type="http://schemas.openxmlformats.org/officeDocument/2006/relationships/hyperlink" Target="https://data.world/" TargetMode="External"/><Relationship Id="rId9" Type="http://schemas.openxmlformats.org/officeDocument/2006/relationships/hyperlink" Target="https://www.eia.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sp>
        <p:nvSpPr>
          <p:cNvPr id="2" name="AutoShape 2"/>
          <p:cNvSpPr/>
          <p:nvPr/>
        </p:nvSpPr>
        <p:spPr>
          <a:xfrm>
            <a:off x="2111130" y="0"/>
            <a:ext cx="9525" cy="10287000"/>
          </a:xfrm>
          <a:prstGeom prst="rect">
            <a:avLst/>
          </a:prstGeom>
          <a:solidFill>
            <a:srgbClr val="FFFFFF"/>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27568"/>
            <a:ext cx="18288000" cy="5886824"/>
          </a:xfrm>
          <a:prstGeom prst="rect">
            <a:avLst/>
          </a:prstGeom>
        </p:spPr>
      </p:pic>
      <p:sp>
        <p:nvSpPr>
          <p:cNvPr id="4" name="TextBox 4"/>
          <p:cNvSpPr txBox="1"/>
          <p:nvPr/>
        </p:nvSpPr>
        <p:spPr>
          <a:xfrm>
            <a:off x="2600447" y="7085599"/>
            <a:ext cx="14083290" cy="2554545"/>
          </a:xfrm>
          <a:prstGeom prst="rect">
            <a:avLst/>
          </a:prstGeom>
        </p:spPr>
        <p:txBody>
          <a:bodyPr wrap="square" lIns="0" tIns="0" rIns="0" bIns="0" rtlCol="0" anchor="t">
            <a:spAutoFit/>
          </a:bodyPr>
          <a:lstStyle/>
          <a:p>
            <a:r>
              <a:rPr lang="en-US" sz="6600" dirty="0">
                <a:solidFill>
                  <a:srgbClr val="C5F2DA"/>
                </a:solidFill>
                <a:latin typeface="HK Grotesk Bold Bold"/>
              </a:rPr>
              <a:t>Electric Charging Stations Predictions</a:t>
            </a:r>
          </a:p>
          <a:p>
            <a:r>
              <a:rPr lang="en-US" sz="3600" dirty="0">
                <a:solidFill>
                  <a:srgbClr val="C5F2DA"/>
                </a:solidFill>
                <a:latin typeface="HK Grotesk Bold Bold"/>
              </a:rPr>
              <a:t>Presentation</a:t>
            </a:r>
          </a:p>
          <a:p>
            <a:endParaRPr lang="en-US" sz="3600" dirty="0">
              <a:solidFill>
                <a:srgbClr val="C5F2DA"/>
              </a:solidFill>
              <a:latin typeface="HK Grotesk Bold Bold"/>
            </a:endParaRPr>
          </a:p>
          <a:p>
            <a:r>
              <a:rPr lang="en-US" sz="2800" dirty="0">
                <a:solidFill>
                  <a:srgbClr val="C5F2DA"/>
                </a:solidFill>
                <a:latin typeface="HK Grotesk Bold Bold"/>
              </a:rPr>
              <a:t>Dhiman Sarkar</a:t>
            </a:r>
          </a:p>
        </p:txBody>
      </p:sp>
      <p:sp>
        <p:nvSpPr>
          <p:cNvPr id="5" name="TextBox 5"/>
          <p:cNvSpPr txBox="1"/>
          <p:nvPr/>
        </p:nvSpPr>
        <p:spPr>
          <a:xfrm rot="16200000">
            <a:off x="-2053071" y="6219352"/>
            <a:ext cx="6127539" cy="1073307"/>
          </a:xfrm>
          <a:prstGeom prst="rect">
            <a:avLst/>
          </a:prstGeom>
        </p:spPr>
        <p:txBody>
          <a:bodyPr wrap="square" lIns="0" tIns="0" rIns="0" bIns="0" rtlCol="0" anchor="t">
            <a:spAutoFit/>
          </a:bodyPr>
          <a:lstStyle/>
          <a:p>
            <a:pPr>
              <a:lnSpc>
                <a:spcPts val="2760"/>
              </a:lnSpc>
            </a:pPr>
            <a:r>
              <a:rPr lang="en-US" sz="2300" spc="345" dirty="0">
                <a:solidFill>
                  <a:srgbClr val="FFFFFF"/>
                </a:solidFill>
                <a:latin typeface="HK Grotesk Light Bold"/>
              </a:rPr>
              <a:t>Machine Learning</a:t>
            </a:r>
          </a:p>
          <a:p>
            <a:pPr>
              <a:lnSpc>
                <a:spcPts val="2760"/>
              </a:lnSpc>
            </a:pPr>
            <a:endParaRPr lang="en-US" sz="2300" spc="345" dirty="0">
              <a:solidFill>
                <a:srgbClr val="FFFFFF"/>
              </a:solidFill>
              <a:latin typeface="HK Grotesk Light Bold"/>
            </a:endParaRPr>
          </a:p>
          <a:p>
            <a:pPr>
              <a:lnSpc>
                <a:spcPts val="2760"/>
              </a:lnSpc>
            </a:pPr>
            <a:r>
              <a:rPr lang="en-US" sz="2300" spc="345" dirty="0">
                <a:solidFill>
                  <a:srgbClr val="FFFFFF"/>
                </a:solidFill>
                <a:latin typeface="HK Grotesk Light Bold"/>
                <a:cs typeface="Calibri"/>
              </a:rPr>
              <a:t>Loyola Marymount University</a:t>
            </a:r>
          </a:p>
        </p:txBody>
      </p:sp>
      <p:sp>
        <p:nvSpPr>
          <p:cNvPr id="6" name="TextBox 6"/>
          <p:cNvSpPr txBox="1"/>
          <p:nvPr/>
        </p:nvSpPr>
        <p:spPr>
          <a:xfrm>
            <a:off x="16671416" y="1019175"/>
            <a:ext cx="587884" cy="466725"/>
          </a:xfrm>
          <a:prstGeom prst="rect">
            <a:avLst/>
          </a:prstGeom>
        </p:spPr>
        <p:txBody>
          <a:bodyPr lIns="0" tIns="0" rIns="0" bIns="0" rtlCol="0" anchor="t">
            <a:spAutoFit/>
          </a:bodyPr>
          <a:lstStyle/>
          <a:p>
            <a:pPr algn="r">
              <a:lnSpc>
                <a:spcPts val="3600"/>
              </a:lnSpc>
            </a:pPr>
            <a:r>
              <a:rPr lang="en-US" sz="3000">
                <a:solidFill>
                  <a:srgbClr val="FFFFFF"/>
                </a:solidFill>
                <a:latin typeface="HK Grotesk Bold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a:extLst>
              <a:ext uri="{FF2B5EF4-FFF2-40B4-BE49-F238E27FC236}">
                <a16:creationId xmlns:a16="http://schemas.microsoft.com/office/drawing/2014/main" id="{7D1FC883-49B5-4BDE-A420-EA09DDE0E3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flipV="1">
            <a:off x="-2373998" y="2695935"/>
            <a:ext cx="11456267" cy="4460046"/>
          </a:xfrm>
          <a:prstGeom prst="rect">
            <a:avLst/>
          </a:prstGeom>
        </p:spPr>
      </p:pic>
      <p:pic>
        <p:nvPicPr>
          <p:cNvPr id="3" name="Picture 4" descr="Scatter chart&#10;&#10;Description automatically generated">
            <a:extLst>
              <a:ext uri="{FF2B5EF4-FFF2-40B4-BE49-F238E27FC236}">
                <a16:creationId xmlns:a16="http://schemas.microsoft.com/office/drawing/2014/main" id="{E1A798C7-EBE3-41FC-A333-7F545F2D6D9D}"/>
              </a:ext>
            </a:extLst>
          </p:cNvPr>
          <p:cNvPicPr>
            <a:picLocks noChangeAspect="1"/>
          </p:cNvPicPr>
          <p:nvPr/>
        </p:nvPicPr>
        <p:blipFill>
          <a:blip r:embed="rId4"/>
          <a:stretch>
            <a:fillRect/>
          </a:stretch>
        </p:blipFill>
        <p:spPr>
          <a:xfrm>
            <a:off x="7571232" y="337998"/>
            <a:ext cx="10049256" cy="9620149"/>
          </a:xfrm>
          <a:prstGeom prst="rect">
            <a:avLst/>
          </a:prstGeom>
        </p:spPr>
      </p:pic>
    </p:spTree>
    <p:extLst>
      <p:ext uri="{BB962C8B-B14F-4D97-AF65-F5344CB8AC3E}">
        <p14:creationId xmlns:p14="http://schemas.microsoft.com/office/powerpoint/2010/main" val="304851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histogram&#10;&#10;Description automatically generated">
            <a:extLst>
              <a:ext uri="{FF2B5EF4-FFF2-40B4-BE49-F238E27FC236}">
                <a16:creationId xmlns:a16="http://schemas.microsoft.com/office/drawing/2014/main" id="{B40A5541-EC02-4F4A-9E08-E2ED4E38F595}"/>
              </a:ext>
            </a:extLst>
          </p:cNvPr>
          <p:cNvPicPr>
            <a:picLocks noChangeAspect="1"/>
          </p:cNvPicPr>
          <p:nvPr/>
        </p:nvPicPr>
        <p:blipFill>
          <a:blip r:embed="rId2"/>
          <a:stretch>
            <a:fillRect/>
          </a:stretch>
        </p:blipFill>
        <p:spPr>
          <a:xfrm>
            <a:off x="1490472" y="813816"/>
            <a:ext cx="16413480" cy="9025128"/>
          </a:xfrm>
          <a:prstGeom prst="rect">
            <a:avLst/>
          </a:prstGeom>
        </p:spPr>
      </p:pic>
      <p:pic>
        <p:nvPicPr>
          <p:cNvPr id="8" name="Picture 2">
            <a:extLst>
              <a:ext uri="{FF2B5EF4-FFF2-40B4-BE49-F238E27FC236}">
                <a16:creationId xmlns:a16="http://schemas.microsoft.com/office/drawing/2014/main" id="{C6B77C8F-679E-47B2-B4C1-790650AB5E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492037">
            <a:off x="-2343551" y="-3520919"/>
            <a:ext cx="8610467" cy="8807537"/>
          </a:xfrm>
          <a:prstGeom prst="rect">
            <a:avLst/>
          </a:prstGeom>
        </p:spPr>
      </p:pic>
    </p:spTree>
    <p:extLst>
      <p:ext uri="{BB962C8B-B14F-4D97-AF65-F5344CB8AC3E}">
        <p14:creationId xmlns:p14="http://schemas.microsoft.com/office/powerpoint/2010/main" val="318290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0C72B248-32B7-487E-816C-E5B9E0A308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flipV="1">
            <a:off x="-2081390" y="2650215"/>
            <a:ext cx="11456267" cy="4460046"/>
          </a:xfrm>
          <a:prstGeom prst="rect">
            <a:avLst/>
          </a:prstGeom>
        </p:spPr>
      </p:pic>
      <p:pic>
        <p:nvPicPr>
          <p:cNvPr id="5" name="Picture 5" descr="Chart, treemap chart&#10;&#10;Description automatically generated">
            <a:extLst>
              <a:ext uri="{FF2B5EF4-FFF2-40B4-BE49-F238E27FC236}">
                <a16:creationId xmlns:a16="http://schemas.microsoft.com/office/drawing/2014/main" id="{4CD461C1-1FBD-4551-AEEB-E7B75F53EF40}"/>
              </a:ext>
            </a:extLst>
          </p:cNvPr>
          <p:cNvPicPr>
            <a:picLocks noChangeAspect="1"/>
          </p:cNvPicPr>
          <p:nvPr/>
        </p:nvPicPr>
        <p:blipFill rotWithShape="1">
          <a:blip r:embed="rId4"/>
          <a:srcRect b="2775"/>
          <a:stretch/>
        </p:blipFill>
        <p:spPr>
          <a:xfrm>
            <a:off x="7031736" y="312712"/>
            <a:ext cx="10543032" cy="9295665"/>
          </a:xfrm>
          <a:prstGeom prst="rect">
            <a:avLst/>
          </a:prstGeom>
        </p:spPr>
      </p:pic>
    </p:spTree>
    <p:extLst>
      <p:ext uri="{BB962C8B-B14F-4D97-AF65-F5344CB8AC3E}">
        <p14:creationId xmlns:p14="http://schemas.microsoft.com/office/powerpoint/2010/main" val="35573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04900"/>
            <a:ext cx="7860905" cy="1295400"/>
          </a:xfrm>
          <a:prstGeom prst="rect">
            <a:avLst/>
          </a:prstGeom>
        </p:spPr>
        <p:txBody>
          <a:bodyPr lIns="0" tIns="0" rIns="0" bIns="0" rtlCol="0" anchor="t">
            <a:spAutoFit/>
          </a:bodyPr>
          <a:lstStyle/>
          <a:p>
            <a:pPr>
              <a:lnSpc>
                <a:spcPts val="9900"/>
              </a:lnSpc>
            </a:pPr>
            <a:r>
              <a:rPr lang="en-US" sz="9000" dirty="0">
                <a:solidFill>
                  <a:srgbClr val="000000"/>
                </a:solidFill>
                <a:latin typeface="HK Grotesk Bold Bold"/>
              </a:rPr>
              <a:t>Methodology</a:t>
            </a:r>
          </a:p>
        </p:txBody>
      </p:sp>
      <p:sp>
        <p:nvSpPr>
          <p:cNvPr id="3" name="TextBox 3"/>
          <p:cNvSpPr txBox="1"/>
          <p:nvPr/>
        </p:nvSpPr>
        <p:spPr>
          <a:xfrm>
            <a:off x="16679608" y="1019175"/>
            <a:ext cx="587884" cy="466725"/>
          </a:xfrm>
          <a:prstGeom prst="rect">
            <a:avLst/>
          </a:prstGeom>
        </p:spPr>
        <p:txBody>
          <a:bodyPr lIns="0" tIns="0" rIns="0" bIns="0" rtlCol="0" anchor="t">
            <a:spAutoFit/>
          </a:bodyPr>
          <a:lstStyle/>
          <a:p>
            <a:pPr algn="r">
              <a:lnSpc>
                <a:spcPts val="3600"/>
              </a:lnSpc>
            </a:pPr>
            <a:r>
              <a:rPr lang="en-US" sz="3000">
                <a:solidFill>
                  <a:srgbClr val="000000"/>
                </a:solidFill>
                <a:latin typeface="HK Grotesk Bold Bold"/>
              </a:rPr>
              <a:t>10</a:t>
            </a:r>
          </a:p>
        </p:txBody>
      </p:sp>
      <p:grpSp>
        <p:nvGrpSpPr>
          <p:cNvPr id="5" name="Group 5"/>
          <p:cNvGrpSpPr/>
          <p:nvPr/>
        </p:nvGrpSpPr>
        <p:grpSpPr>
          <a:xfrm>
            <a:off x="888332" y="2998203"/>
            <a:ext cx="10707191" cy="1409700"/>
            <a:chOff x="0" y="50800"/>
            <a:chExt cx="14276254" cy="1879599"/>
          </a:xfrm>
        </p:grpSpPr>
        <p:sp>
          <p:nvSpPr>
            <p:cNvPr id="6" name="TextBox 6"/>
            <p:cNvSpPr txBox="1"/>
            <p:nvPr/>
          </p:nvSpPr>
          <p:spPr>
            <a:xfrm>
              <a:off x="2103023" y="50800"/>
              <a:ext cx="8378183" cy="564257"/>
            </a:xfrm>
            <a:prstGeom prst="rect">
              <a:avLst/>
            </a:prstGeom>
          </p:spPr>
          <p:txBody>
            <a:bodyPr lIns="0" tIns="0" rIns="0" bIns="0" rtlCol="0" anchor="t">
              <a:spAutoFit/>
            </a:bodyPr>
            <a:lstStyle/>
            <a:p>
              <a:pPr>
                <a:lnSpc>
                  <a:spcPts val="3300"/>
                </a:lnSpc>
              </a:pPr>
              <a:r>
                <a:rPr lang="en-US" sz="3000" spc="150">
                  <a:solidFill>
                    <a:srgbClr val="000000"/>
                  </a:solidFill>
                  <a:latin typeface="HK Grotesk Bold Bold"/>
                </a:rPr>
                <a:t>Linear Regression</a:t>
              </a:r>
              <a:endParaRPr lang="en-US" sz="3000" spc="150" dirty="0">
                <a:solidFill>
                  <a:srgbClr val="000000"/>
                </a:solidFill>
                <a:latin typeface="HK Grotesk Bold Bold"/>
              </a:endParaRPr>
            </a:p>
          </p:txBody>
        </p:sp>
        <p:sp>
          <p:nvSpPr>
            <p:cNvPr id="7" name="TextBox 7"/>
            <p:cNvSpPr txBox="1"/>
            <p:nvPr/>
          </p:nvSpPr>
          <p:spPr>
            <a:xfrm>
              <a:off x="2101443" y="836082"/>
              <a:ext cx="12174811" cy="1094317"/>
            </a:xfrm>
            <a:prstGeom prst="rect">
              <a:avLst/>
            </a:prstGeom>
          </p:spPr>
          <p:txBody>
            <a:bodyPr wrap="square" lIns="0" tIns="0" rIns="0" bIns="0" rtlCol="0" anchor="t">
              <a:spAutoFit/>
            </a:bodyPr>
            <a:lstStyle/>
            <a:p>
              <a:pPr>
                <a:lnSpc>
                  <a:spcPts val="3240"/>
                </a:lnSpc>
              </a:pPr>
              <a:r>
                <a:rPr lang="en-US" sz="2700">
                  <a:solidFill>
                    <a:srgbClr val="000000"/>
                  </a:solidFill>
                  <a:latin typeface="HK Grotesk Light"/>
                </a:rPr>
                <a:t>OST (Simple Linear via Statmodels.api) , Multiple </a:t>
              </a:r>
              <a:r>
                <a:rPr lang="en-US" sz="2700" dirty="0">
                  <a:solidFill>
                    <a:srgbClr val="000000"/>
                  </a:solidFill>
                  <a:latin typeface="HK Grotesk Light"/>
                </a:rPr>
                <a:t>Linear </a:t>
              </a:r>
              <a:r>
                <a:rPr lang="en-US" sz="2700">
                  <a:solidFill>
                    <a:srgbClr val="000000"/>
                  </a:solidFill>
                  <a:latin typeface="HK Grotesk Light"/>
                </a:rPr>
                <a:t>Regression (via </a:t>
              </a:r>
              <a:r>
                <a:rPr lang="en-US" sz="2700">
                  <a:solidFill>
                    <a:srgbClr val="000000"/>
                  </a:solidFill>
                  <a:latin typeface="Calibri"/>
                  <a:cs typeface="Calibri"/>
                </a:rPr>
                <a:t>scikit-learn</a:t>
              </a:r>
              <a:r>
                <a:rPr lang="en-US" sz="2700">
                  <a:solidFill>
                    <a:srgbClr val="000000"/>
                  </a:solidFill>
                  <a:latin typeface="HK Grotesk Light"/>
                </a:rPr>
                <a:t>), Polynomial Linear Regression. </a:t>
              </a:r>
              <a:endParaRPr lang="en-US"/>
            </a:p>
          </p:txBody>
        </p:sp>
        <p:sp>
          <p:nvSpPr>
            <p:cNvPr id="8" name="TextBox 8"/>
            <p:cNvSpPr txBox="1"/>
            <p:nvPr/>
          </p:nvSpPr>
          <p:spPr>
            <a:xfrm>
              <a:off x="0" y="57150"/>
              <a:ext cx="1534300" cy="1356783"/>
            </a:xfrm>
            <a:prstGeom prst="rect">
              <a:avLst/>
            </a:prstGeom>
          </p:spPr>
          <p:txBody>
            <a:bodyPr lIns="0" tIns="0" rIns="0" bIns="0" rtlCol="0" anchor="t">
              <a:spAutoFit/>
            </a:bodyPr>
            <a:lstStyle/>
            <a:p>
              <a:pPr>
                <a:lnSpc>
                  <a:spcPts val="7700"/>
                </a:lnSpc>
              </a:pPr>
              <a:r>
                <a:rPr lang="en-US" sz="7000" spc="350">
                  <a:solidFill>
                    <a:srgbClr val="000000"/>
                  </a:solidFill>
                  <a:latin typeface="HK Grotesk Bold Bold"/>
                </a:rPr>
                <a:t>01</a:t>
              </a:r>
            </a:p>
          </p:txBody>
        </p:sp>
      </p:grpSp>
      <p:grpSp>
        <p:nvGrpSpPr>
          <p:cNvPr id="9" name="Group 9"/>
          <p:cNvGrpSpPr/>
          <p:nvPr/>
        </p:nvGrpSpPr>
        <p:grpSpPr>
          <a:xfrm>
            <a:off x="888332" y="4835024"/>
            <a:ext cx="7860905" cy="1022350"/>
            <a:chOff x="0" y="50800"/>
            <a:chExt cx="10481206" cy="1363133"/>
          </a:xfrm>
        </p:grpSpPr>
        <p:sp>
          <p:nvSpPr>
            <p:cNvPr id="10" name="TextBox 10"/>
            <p:cNvSpPr txBox="1"/>
            <p:nvPr/>
          </p:nvSpPr>
          <p:spPr>
            <a:xfrm>
              <a:off x="2103023" y="50800"/>
              <a:ext cx="8378183" cy="564257"/>
            </a:xfrm>
            <a:prstGeom prst="rect">
              <a:avLst/>
            </a:prstGeom>
          </p:spPr>
          <p:txBody>
            <a:bodyPr lIns="0" tIns="0" rIns="0" bIns="0" rtlCol="0" anchor="t">
              <a:spAutoFit/>
            </a:bodyPr>
            <a:lstStyle/>
            <a:p>
              <a:pPr>
                <a:lnSpc>
                  <a:spcPts val="3300"/>
                </a:lnSpc>
              </a:pPr>
              <a:r>
                <a:rPr lang="en-US" sz="3000" spc="150">
                  <a:solidFill>
                    <a:srgbClr val="000000"/>
                  </a:solidFill>
                  <a:latin typeface="HK Grotesk Bold Bold"/>
                </a:rPr>
                <a:t>Decision Tree</a:t>
              </a:r>
              <a:endParaRPr lang="en-US" sz="3000" spc="150" dirty="0">
                <a:solidFill>
                  <a:srgbClr val="000000"/>
                </a:solidFill>
                <a:latin typeface="HK Grotesk Bold Bold"/>
              </a:endParaRPr>
            </a:p>
          </p:txBody>
        </p:sp>
        <p:sp>
          <p:nvSpPr>
            <p:cNvPr id="11" name="TextBox 11"/>
            <p:cNvSpPr txBox="1"/>
            <p:nvPr/>
          </p:nvSpPr>
          <p:spPr>
            <a:xfrm>
              <a:off x="2101442" y="836083"/>
              <a:ext cx="8378184" cy="546100"/>
            </a:xfrm>
            <a:prstGeom prst="rect">
              <a:avLst/>
            </a:prstGeom>
          </p:spPr>
          <p:txBody>
            <a:bodyPr lIns="0" tIns="0" rIns="0" bIns="0" rtlCol="0" anchor="t">
              <a:spAutoFit/>
            </a:bodyPr>
            <a:lstStyle/>
            <a:p>
              <a:pPr>
                <a:lnSpc>
                  <a:spcPts val="3240"/>
                </a:lnSpc>
              </a:pPr>
              <a:endParaRPr lang="en-US" sz="2700" dirty="0">
                <a:solidFill>
                  <a:srgbClr val="000000"/>
                </a:solidFill>
                <a:latin typeface="HK Grotesk Light"/>
              </a:endParaRPr>
            </a:p>
          </p:txBody>
        </p:sp>
        <p:sp>
          <p:nvSpPr>
            <p:cNvPr id="12" name="TextBox 12"/>
            <p:cNvSpPr txBox="1"/>
            <p:nvPr/>
          </p:nvSpPr>
          <p:spPr>
            <a:xfrm>
              <a:off x="0" y="57150"/>
              <a:ext cx="1534300" cy="1356783"/>
            </a:xfrm>
            <a:prstGeom prst="rect">
              <a:avLst/>
            </a:prstGeom>
          </p:spPr>
          <p:txBody>
            <a:bodyPr lIns="0" tIns="0" rIns="0" bIns="0" rtlCol="0" anchor="t">
              <a:spAutoFit/>
            </a:bodyPr>
            <a:lstStyle/>
            <a:p>
              <a:pPr>
                <a:lnSpc>
                  <a:spcPts val="7700"/>
                </a:lnSpc>
              </a:pPr>
              <a:r>
                <a:rPr lang="en-US" sz="7000" spc="350">
                  <a:solidFill>
                    <a:srgbClr val="000000"/>
                  </a:solidFill>
                  <a:latin typeface="HK Grotesk Bold Bold"/>
                </a:rPr>
                <a:t>02</a:t>
              </a:r>
            </a:p>
          </p:txBody>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571450" y="196796"/>
            <a:ext cx="15266267" cy="4914142"/>
          </a:xfrm>
          <a:prstGeom prst="rect">
            <a:avLst/>
          </a:prstGeom>
        </p:spPr>
      </p:pic>
      <p:grpSp>
        <p:nvGrpSpPr>
          <p:cNvPr id="22" name="Group 13">
            <a:extLst>
              <a:ext uri="{FF2B5EF4-FFF2-40B4-BE49-F238E27FC236}">
                <a16:creationId xmlns:a16="http://schemas.microsoft.com/office/drawing/2014/main" id="{21F8604D-EAFF-4A12-A90C-39AF171B6C95}"/>
              </a:ext>
            </a:extLst>
          </p:cNvPr>
          <p:cNvGrpSpPr/>
          <p:nvPr/>
        </p:nvGrpSpPr>
        <p:grpSpPr>
          <a:xfrm>
            <a:off x="888332" y="6531476"/>
            <a:ext cx="7860905" cy="1022351"/>
            <a:chOff x="0" y="50800"/>
            <a:chExt cx="10481206" cy="1363133"/>
          </a:xfrm>
        </p:grpSpPr>
        <p:sp>
          <p:nvSpPr>
            <p:cNvPr id="23" name="TextBox 14">
              <a:extLst>
                <a:ext uri="{FF2B5EF4-FFF2-40B4-BE49-F238E27FC236}">
                  <a16:creationId xmlns:a16="http://schemas.microsoft.com/office/drawing/2014/main" id="{E013071C-2B0B-4BAD-B4B2-5CB60D52DF6A}"/>
                </a:ext>
              </a:extLst>
            </p:cNvPr>
            <p:cNvSpPr txBox="1"/>
            <p:nvPr/>
          </p:nvSpPr>
          <p:spPr>
            <a:xfrm>
              <a:off x="2103023" y="50800"/>
              <a:ext cx="8378183" cy="564257"/>
            </a:xfrm>
            <a:prstGeom prst="rect">
              <a:avLst/>
            </a:prstGeom>
          </p:spPr>
          <p:txBody>
            <a:bodyPr lIns="0" tIns="0" rIns="0" bIns="0" rtlCol="0" anchor="t">
              <a:spAutoFit/>
            </a:bodyPr>
            <a:lstStyle/>
            <a:p>
              <a:pPr>
                <a:lnSpc>
                  <a:spcPts val="3300"/>
                </a:lnSpc>
              </a:pPr>
              <a:r>
                <a:rPr lang="en-US" sz="3000" spc="150">
                  <a:solidFill>
                    <a:srgbClr val="000000"/>
                  </a:solidFill>
                  <a:ea typeface="+mn-lt"/>
                  <a:cs typeface="+mn-lt"/>
                </a:rPr>
                <a:t>kNN Regressor and Recommender</a:t>
              </a:r>
              <a:endParaRPr lang="en-US"/>
            </a:p>
          </p:txBody>
        </p:sp>
        <p:sp>
          <p:nvSpPr>
            <p:cNvPr id="24" name="TextBox 15">
              <a:extLst>
                <a:ext uri="{FF2B5EF4-FFF2-40B4-BE49-F238E27FC236}">
                  <a16:creationId xmlns:a16="http://schemas.microsoft.com/office/drawing/2014/main" id="{5F5789C5-C606-465A-885D-FCC65B20B431}"/>
                </a:ext>
              </a:extLst>
            </p:cNvPr>
            <p:cNvSpPr txBox="1"/>
            <p:nvPr/>
          </p:nvSpPr>
          <p:spPr>
            <a:xfrm>
              <a:off x="2101442" y="836083"/>
              <a:ext cx="8378184" cy="546100"/>
            </a:xfrm>
            <a:prstGeom prst="rect">
              <a:avLst/>
            </a:prstGeom>
          </p:spPr>
          <p:txBody>
            <a:bodyPr lIns="0" tIns="0" rIns="0" bIns="0" rtlCol="0" anchor="t">
              <a:spAutoFit/>
            </a:bodyPr>
            <a:lstStyle/>
            <a:p>
              <a:pPr>
                <a:lnSpc>
                  <a:spcPts val="3240"/>
                </a:lnSpc>
              </a:pPr>
              <a:endParaRPr lang="en-US" sz="2700" dirty="0">
                <a:solidFill>
                  <a:srgbClr val="000000"/>
                </a:solidFill>
                <a:latin typeface="HK Grotesk Light"/>
              </a:endParaRPr>
            </a:p>
          </p:txBody>
        </p:sp>
        <p:sp>
          <p:nvSpPr>
            <p:cNvPr id="25" name="TextBox 16">
              <a:extLst>
                <a:ext uri="{FF2B5EF4-FFF2-40B4-BE49-F238E27FC236}">
                  <a16:creationId xmlns:a16="http://schemas.microsoft.com/office/drawing/2014/main" id="{CBC390B7-1B17-4E03-BEE0-84E1FEF6DF3D}"/>
                </a:ext>
              </a:extLst>
            </p:cNvPr>
            <p:cNvSpPr txBox="1"/>
            <p:nvPr/>
          </p:nvSpPr>
          <p:spPr>
            <a:xfrm>
              <a:off x="0" y="57150"/>
              <a:ext cx="1534300" cy="1356783"/>
            </a:xfrm>
            <a:prstGeom prst="rect">
              <a:avLst/>
            </a:prstGeom>
          </p:spPr>
          <p:txBody>
            <a:bodyPr lIns="0" tIns="0" rIns="0" bIns="0" rtlCol="0" anchor="t">
              <a:spAutoFit/>
            </a:bodyPr>
            <a:lstStyle/>
            <a:p>
              <a:pPr>
                <a:lnSpc>
                  <a:spcPts val="7700"/>
                </a:lnSpc>
              </a:pPr>
              <a:r>
                <a:rPr lang="en-US" sz="7000" spc="350">
                  <a:solidFill>
                    <a:srgbClr val="000000"/>
                  </a:solidFill>
                  <a:latin typeface="HK Grotesk Bold Bold"/>
                </a:rPr>
                <a:t>03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rot="-5400000">
            <a:off x="14660696" y="6659696"/>
            <a:ext cx="4911458" cy="285750"/>
          </a:xfrm>
          <a:prstGeom prst="rect">
            <a:avLst/>
          </a:prstGeom>
        </p:spPr>
        <p:txBody>
          <a:bodyPr lIns="0" tIns="0" rIns="0" bIns="0" rtlCol="0" anchor="t">
            <a:spAutoFit/>
          </a:bodyPr>
          <a:lstStyle/>
          <a:p>
            <a:pPr>
              <a:lnSpc>
                <a:spcPts val="2280"/>
              </a:lnSpc>
            </a:pPr>
            <a:r>
              <a:rPr lang="en-US" sz="1900" spc="380">
                <a:solidFill>
                  <a:srgbClr val="000000"/>
                </a:solidFill>
                <a:latin typeface="HK Grotesk Light Bold"/>
              </a:rPr>
              <a:t>MODELLING PORTFOLIO</a:t>
            </a:r>
          </a:p>
        </p:txBody>
      </p:sp>
      <p:sp>
        <p:nvSpPr>
          <p:cNvPr id="5" name="TextBox 5"/>
          <p:cNvSpPr txBox="1"/>
          <p:nvPr/>
        </p:nvSpPr>
        <p:spPr>
          <a:xfrm>
            <a:off x="8636303" y="5271085"/>
            <a:ext cx="7882985" cy="1658083"/>
          </a:xfrm>
          <a:prstGeom prst="rect">
            <a:avLst/>
          </a:prstGeom>
        </p:spPr>
        <p:txBody>
          <a:bodyPr wrap="square" lIns="0" tIns="0" rIns="0" bIns="0" rtlCol="0" anchor="t">
            <a:spAutoFit/>
          </a:bodyPr>
          <a:lstStyle/>
          <a:p>
            <a:pPr marL="457200" indent="-457200">
              <a:buFont typeface="Arial"/>
              <a:buChar char="•"/>
            </a:pPr>
            <a:r>
              <a:rPr lang="en-US" sz="2700">
                <a:solidFill>
                  <a:srgbClr val="000000"/>
                </a:solidFill>
                <a:ea typeface="+mn-lt"/>
                <a:cs typeface="+mn-lt"/>
              </a:rPr>
              <a:t>OST (Simple Linear using Statmodels.api)</a:t>
            </a:r>
            <a:endParaRPr lang="en-US" sz="2700" dirty="0">
              <a:solidFill>
                <a:srgbClr val="000000"/>
              </a:solidFill>
              <a:ea typeface="+mn-lt"/>
              <a:cs typeface="+mn-lt"/>
            </a:endParaRPr>
          </a:p>
          <a:p>
            <a:pPr marL="457200" indent="-457200">
              <a:buFont typeface="Arial"/>
              <a:buChar char="•"/>
            </a:pPr>
            <a:r>
              <a:rPr lang="en-US" sz="2700">
                <a:solidFill>
                  <a:srgbClr val="000000"/>
                </a:solidFill>
                <a:ea typeface="+mn-lt"/>
                <a:cs typeface="+mn-lt"/>
              </a:rPr>
              <a:t>Multiple Linear Regression (using </a:t>
            </a:r>
            <a:r>
              <a:rPr lang="en-US" sz="2700">
                <a:ea typeface="+mn-lt"/>
                <a:cs typeface="+mn-lt"/>
              </a:rPr>
              <a:t>scikit-learn</a:t>
            </a:r>
            <a:r>
              <a:rPr lang="en-US" sz="2700" dirty="0">
                <a:solidFill>
                  <a:srgbClr val="000000"/>
                </a:solidFill>
                <a:ea typeface="+mn-lt"/>
                <a:cs typeface="+mn-lt"/>
              </a:rPr>
              <a:t>)</a:t>
            </a:r>
          </a:p>
          <a:p>
            <a:pPr marL="457200" indent="-457200">
              <a:buFont typeface="Arial"/>
              <a:buChar char="•"/>
            </a:pPr>
            <a:r>
              <a:rPr lang="en-US" sz="2700">
                <a:solidFill>
                  <a:srgbClr val="000000"/>
                </a:solidFill>
                <a:ea typeface="+mn-lt"/>
                <a:cs typeface="+mn-lt"/>
              </a:rPr>
              <a:t>Polynomial Linear </a:t>
            </a:r>
            <a:r>
              <a:rPr lang="en-US" sz="2700" dirty="0">
                <a:solidFill>
                  <a:srgbClr val="000000"/>
                </a:solidFill>
                <a:ea typeface="+mn-lt"/>
                <a:cs typeface="+mn-lt"/>
              </a:rPr>
              <a:t>Regression. </a:t>
            </a:r>
            <a:endParaRPr lang="en-US" sz="2700">
              <a:ea typeface="+mn-lt"/>
              <a:cs typeface="+mn-lt"/>
            </a:endParaRPr>
          </a:p>
          <a:p>
            <a:pPr>
              <a:lnSpc>
                <a:spcPts val="3240"/>
              </a:lnSpc>
            </a:pPr>
            <a:endParaRPr lang="en-US" sz="2700" dirty="0">
              <a:solidFill>
                <a:srgbClr val="000000"/>
              </a:solidFill>
              <a:latin typeface="HK Grotesk Light"/>
            </a:endParaRPr>
          </a:p>
        </p:txBody>
      </p:sp>
      <p:sp>
        <p:nvSpPr>
          <p:cNvPr id="7" name="TextBox 5">
            <a:extLst>
              <a:ext uri="{FF2B5EF4-FFF2-40B4-BE49-F238E27FC236}">
                <a16:creationId xmlns:a16="http://schemas.microsoft.com/office/drawing/2014/main" id="{B964AB94-C904-482A-A6F4-88D64CB6417D}"/>
              </a:ext>
            </a:extLst>
          </p:cNvPr>
          <p:cNvSpPr txBox="1"/>
          <p:nvPr/>
        </p:nvSpPr>
        <p:spPr>
          <a:xfrm>
            <a:off x="8851333" y="2248902"/>
            <a:ext cx="8246216" cy="1298112"/>
          </a:xfrm>
          <a:prstGeom prst="rect">
            <a:avLst/>
          </a:prstGeom>
        </p:spPr>
        <p:txBody>
          <a:bodyPr lIns="0" tIns="0" rIns="0" bIns="0" rtlCol="0" anchor="t">
            <a:spAutoFit/>
          </a:bodyPr>
          <a:lstStyle/>
          <a:p>
            <a:pPr>
              <a:lnSpc>
                <a:spcPts val="9900"/>
              </a:lnSpc>
            </a:pPr>
            <a:r>
              <a:rPr lang="en-US" sz="9000" dirty="0">
                <a:solidFill>
                  <a:srgbClr val="0A5D51"/>
                </a:solidFill>
                <a:latin typeface="HK Grotesk Bold Bold"/>
              </a:rPr>
              <a:t>Model I</a:t>
            </a:r>
          </a:p>
        </p:txBody>
      </p:sp>
      <p:pic>
        <p:nvPicPr>
          <p:cNvPr id="11" name="Picture 3">
            <a:extLst>
              <a:ext uri="{FF2B5EF4-FFF2-40B4-BE49-F238E27FC236}">
                <a16:creationId xmlns:a16="http://schemas.microsoft.com/office/drawing/2014/main" id="{E2F2040D-F8AB-4B05-BA9A-F3365DC60FAC}"/>
              </a:ext>
            </a:extLst>
          </p:cNvPr>
          <p:cNvPicPr>
            <a:picLocks noChangeAspect="1"/>
          </p:cNvPicPr>
          <p:nvPr/>
        </p:nvPicPr>
        <p:blipFill>
          <a:blip r:embed="rId2"/>
          <a:srcRect l="18459" r="25749" b="2999"/>
          <a:stretch>
            <a:fillRect/>
          </a:stretch>
        </p:blipFill>
        <p:spPr>
          <a:xfrm>
            <a:off x="-8224" y="0"/>
            <a:ext cx="7888908" cy="10287000"/>
          </a:xfrm>
          <a:prstGeom prst="rect">
            <a:avLst/>
          </a:prstGeom>
        </p:spPr>
      </p:pic>
      <p:sp>
        <p:nvSpPr>
          <p:cNvPr id="8" name="TextBox 5">
            <a:extLst>
              <a:ext uri="{FF2B5EF4-FFF2-40B4-BE49-F238E27FC236}">
                <a16:creationId xmlns:a16="http://schemas.microsoft.com/office/drawing/2014/main" id="{FED7D879-928E-4875-B0F2-40CD457799EC}"/>
              </a:ext>
            </a:extLst>
          </p:cNvPr>
          <p:cNvSpPr txBox="1"/>
          <p:nvPr/>
        </p:nvSpPr>
        <p:spPr>
          <a:xfrm>
            <a:off x="8791175" y="3672639"/>
            <a:ext cx="8246216" cy="1060547"/>
          </a:xfrm>
          <a:prstGeom prst="rect">
            <a:avLst/>
          </a:prstGeom>
        </p:spPr>
        <p:txBody>
          <a:bodyPr lIns="0" tIns="0" rIns="0" bIns="0" rtlCol="0" anchor="t">
            <a:spAutoFit/>
          </a:bodyPr>
          <a:lstStyle/>
          <a:p>
            <a:pPr>
              <a:lnSpc>
                <a:spcPts val="9900"/>
              </a:lnSpc>
            </a:pPr>
            <a:r>
              <a:rPr lang="en-US" sz="3200">
                <a:solidFill>
                  <a:srgbClr val="0A5D51"/>
                </a:solidFill>
                <a:latin typeface="HK Grotesk Bold Bold"/>
              </a:rPr>
              <a:t>Linear Regression</a:t>
            </a:r>
            <a:endParaRPr lang="en-US" sz="3200" dirty="0">
              <a:solidFill>
                <a:srgbClr val="0A5D51"/>
              </a:solidFill>
              <a:latin typeface="HK Grotesk Bold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rot="-5400000">
            <a:off x="14660696" y="6659696"/>
            <a:ext cx="4911458" cy="285750"/>
          </a:xfrm>
          <a:prstGeom prst="rect">
            <a:avLst/>
          </a:prstGeom>
        </p:spPr>
        <p:txBody>
          <a:bodyPr lIns="0" tIns="0" rIns="0" bIns="0" rtlCol="0" anchor="t">
            <a:spAutoFit/>
          </a:bodyPr>
          <a:lstStyle/>
          <a:p>
            <a:pPr>
              <a:lnSpc>
                <a:spcPts val="2280"/>
              </a:lnSpc>
            </a:pPr>
            <a:r>
              <a:rPr lang="en-US" sz="1900" spc="380">
                <a:solidFill>
                  <a:srgbClr val="000000"/>
                </a:solidFill>
                <a:latin typeface="HK Grotesk Light Bold"/>
              </a:rPr>
              <a:t>MODELLING PORTFOLIO</a:t>
            </a:r>
          </a:p>
        </p:txBody>
      </p:sp>
      <p:pic>
        <p:nvPicPr>
          <p:cNvPr id="8" name="Picture 8" descr="Table&#10;&#10;Description automatically generated">
            <a:extLst>
              <a:ext uri="{FF2B5EF4-FFF2-40B4-BE49-F238E27FC236}">
                <a16:creationId xmlns:a16="http://schemas.microsoft.com/office/drawing/2014/main" id="{0A6913C6-85B9-42AE-B9D7-1E286AB5FFE0}"/>
              </a:ext>
            </a:extLst>
          </p:cNvPr>
          <p:cNvPicPr>
            <a:picLocks noChangeAspect="1"/>
          </p:cNvPicPr>
          <p:nvPr/>
        </p:nvPicPr>
        <p:blipFill>
          <a:blip r:embed="rId2"/>
          <a:stretch>
            <a:fillRect/>
          </a:stretch>
        </p:blipFill>
        <p:spPr>
          <a:xfrm>
            <a:off x="297543" y="192962"/>
            <a:ext cx="8385629" cy="5782646"/>
          </a:xfrm>
          <a:prstGeom prst="rect">
            <a:avLst/>
          </a:prstGeom>
        </p:spPr>
      </p:pic>
      <p:pic>
        <p:nvPicPr>
          <p:cNvPr id="9" name="Picture 9" descr="Table&#10;&#10;Description automatically generated">
            <a:extLst>
              <a:ext uri="{FF2B5EF4-FFF2-40B4-BE49-F238E27FC236}">
                <a16:creationId xmlns:a16="http://schemas.microsoft.com/office/drawing/2014/main" id="{75430386-6CDB-4AD1-8F85-0D27A5388B0C}"/>
              </a:ext>
            </a:extLst>
          </p:cNvPr>
          <p:cNvPicPr>
            <a:picLocks noChangeAspect="1"/>
          </p:cNvPicPr>
          <p:nvPr/>
        </p:nvPicPr>
        <p:blipFill>
          <a:blip r:embed="rId3"/>
          <a:stretch>
            <a:fillRect/>
          </a:stretch>
        </p:blipFill>
        <p:spPr>
          <a:xfrm>
            <a:off x="152400" y="5970687"/>
            <a:ext cx="8530770" cy="4006197"/>
          </a:xfrm>
          <a:prstGeom prst="rect">
            <a:avLst/>
          </a:prstGeom>
        </p:spPr>
      </p:pic>
      <p:sp>
        <p:nvSpPr>
          <p:cNvPr id="12" name="TextBox 5">
            <a:extLst>
              <a:ext uri="{FF2B5EF4-FFF2-40B4-BE49-F238E27FC236}">
                <a16:creationId xmlns:a16="http://schemas.microsoft.com/office/drawing/2014/main" id="{44D0C592-5815-4EF2-B8CB-31F8C30666E5}"/>
              </a:ext>
            </a:extLst>
          </p:cNvPr>
          <p:cNvSpPr txBox="1"/>
          <p:nvPr/>
        </p:nvSpPr>
        <p:spPr>
          <a:xfrm>
            <a:off x="8646032" y="969353"/>
            <a:ext cx="8246216" cy="1060547"/>
          </a:xfrm>
          <a:prstGeom prst="rect">
            <a:avLst/>
          </a:prstGeom>
        </p:spPr>
        <p:txBody>
          <a:bodyPr lIns="0" tIns="0" rIns="0" bIns="0" rtlCol="0" anchor="t">
            <a:spAutoFit/>
          </a:bodyPr>
          <a:lstStyle/>
          <a:p>
            <a:pPr>
              <a:lnSpc>
                <a:spcPts val="9900"/>
              </a:lnSpc>
            </a:pPr>
            <a:r>
              <a:rPr lang="en-US" sz="3200">
                <a:solidFill>
                  <a:srgbClr val="0A5D51"/>
                </a:solidFill>
                <a:latin typeface="HK Grotesk Bold Bold"/>
                <a:ea typeface="+mn-lt"/>
                <a:cs typeface="+mn-lt"/>
              </a:rPr>
              <a:t>OLS (Ordinary least Square) Regression method</a:t>
            </a:r>
          </a:p>
        </p:txBody>
      </p:sp>
      <p:sp>
        <p:nvSpPr>
          <p:cNvPr id="15" name="TextBox 5">
            <a:extLst>
              <a:ext uri="{FF2B5EF4-FFF2-40B4-BE49-F238E27FC236}">
                <a16:creationId xmlns:a16="http://schemas.microsoft.com/office/drawing/2014/main" id="{09B52769-8F29-4769-A690-CD73CBD1CD28}"/>
              </a:ext>
            </a:extLst>
          </p:cNvPr>
          <p:cNvSpPr txBox="1"/>
          <p:nvPr/>
        </p:nvSpPr>
        <p:spPr>
          <a:xfrm>
            <a:off x="8654446" y="3003228"/>
            <a:ext cx="7882985" cy="4566571"/>
          </a:xfrm>
          <a:prstGeom prst="rect">
            <a:avLst/>
          </a:prstGeom>
        </p:spPr>
        <p:txBody>
          <a:bodyPr wrap="square" lIns="0" tIns="0" rIns="0" bIns="0" rtlCol="0" anchor="t">
            <a:spAutoFit/>
          </a:bodyPr>
          <a:lstStyle/>
          <a:p>
            <a:pPr marL="457200" indent="-457200">
              <a:buFont typeface="Arial"/>
              <a:buChar char="•"/>
            </a:pPr>
            <a:r>
              <a:rPr lang="en-US" sz="2700">
                <a:ea typeface="+mn-lt"/>
                <a:cs typeface="+mn-lt"/>
              </a:rPr>
              <a:t>Included all of the variables in X and found a lot of them to have extremely high p-values.</a:t>
            </a:r>
            <a:endParaRPr lang="en-US" sz="2700" dirty="0">
              <a:solidFill>
                <a:srgbClr val="000000"/>
              </a:solidFill>
              <a:ea typeface="+mn-lt"/>
              <a:cs typeface="+mn-lt"/>
            </a:endParaRPr>
          </a:p>
          <a:p>
            <a:pPr marL="457200" indent="-457200">
              <a:buFont typeface="Arial"/>
              <a:buChar char="•"/>
            </a:pPr>
            <a:endParaRPr lang="en-US" sz="2700" dirty="0">
              <a:ea typeface="+mn-lt"/>
              <a:cs typeface="+mn-lt"/>
            </a:endParaRPr>
          </a:p>
          <a:p>
            <a:pPr marL="457200" indent="-457200">
              <a:buFont typeface="Arial"/>
              <a:buChar char="•"/>
            </a:pPr>
            <a:r>
              <a:rPr lang="en-US" sz="2700">
                <a:ea typeface="+mn-lt"/>
                <a:cs typeface="+mn-lt"/>
              </a:rPr>
              <a:t>Output R-Square of 0.689.</a:t>
            </a:r>
          </a:p>
          <a:p>
            <a:pPr marL="457200" indent="-457200">
              <a:buFont typeface="Arial"/>
              <a:buChar char="•"/>
            </a:pPr>
            <a:endParaRPr lang="en-US" sz="2700" dirty="0">
              <a:solidFill>
                <a:srgbClr val="000000"/>
              </a:solidFill>
              <a:ea typeface="+mn-lt"/>
              <a:cs typeface="+mn-lt"/>
            </a:endParaRPr>
          </a:p>
          <a:p>
            <a:pPr marL="457200" indent="-457200">
              <a:buFont typeface="Arial"/>
              <a:buChar char="•"/>
            </a:pPr>
            <a:r>
              <a:rPr lang="en-US" sz="2700">
                <a:ea typeface="+mn-lt"/>
                <a:cs typeface="+mn-lt"/>
              </a:rPr>
              <a:t>Re-ran the regression by eliminating the variables with high p-values.</a:t>
            </a:r>
            <a:endParaRPr lang="en-US" sz="2700" dirty="0">
              <a:ea typeface="+mn-lt"/>
              <a:cs typeface="+mn-lt"/>
            </a:endParaRPr>
          </a:p>
          <a:p>
            <a:pPr marL="457200" indent="-457200">
              <a:buFont typeface="Arial"/>
              <a:buChar char="•"/>
            </a:pPr>
            <a:endParaRPr lang="en-US" sz="2700" dirty="0">
              <a:solidFill>
                <a:srgbClr val="000000"/>
              </a:solidFill>
              <a:latin typeface="Calibri"/>
              <a:cs typeface="Calibri"/>
            </a:endParaRPr>
          </a:p>
          <a:p>
            <a:pPr marL="457200" indent="-457200">
              <a:buFont typeface="Arial"/>
              <a:buChar char="•"/>
            </a:pPr>
            <a:r>
              <a:rPr lang="en-US" sz="2700">
                <a:solidFill>
                  <a:srgbClr val="000000"/>
                </a:solidFill>
                <a:latin typeface="Calibri"/>
                <a:cs typeface="Calibri"/>
              </a:rPr>
              <a:t>Got a higher R-Square value of 0.723</a:t>
            </a:r>
            <a:endParaRPr lang="en-US" sz="2700" dirty="0">
              <a:solidFill>
                <a:srgbClr val="000000"/>
              </a:solidFill>
              <a:latin typeface="Calibri"/>
              <a:cs typeface="Calibri"/>
            </a:endParaRPr>
          </a:p>
          <a:p>
            <a:pPr marL="457200" indent="-457200">
              <a:buFont typeface="Arial"/>
              <a:buChar char="•"/>
            </a:pPr>
            <a:endParaRPr lang="en-US" sz="2700" dirty="0">
              <a:solidFill>
                <a:srgbClr val="000000"/>
              </a:solidFill>
              <a:latin typeface="Calibri"/>
              <a:cs typeface="Calibri"/>
            </a:endParaRPr>
          </a:p>
          <a:p>
            <a:pPr>
              <a:lnSpc>
                <a:spcPts val="3240"/>
              </a:lnSpc>
            </a:pPr>
            <a:endParaRPr lang="en-US" sz="2700" dirty="0">
              <a:solidFill>
                <a:srgbClr val="000000"/>
              </a:solidFill>
              <a:latin typeface="HK Grotesk Light"/>
              <a:cs typeface="Calibri"/>
            </a:endParaRPr>
          </a:p>
        </p:txBody>
      </p:sp>
    </p:spTree>
    <p:extLst>
      <p:ext uri="{BB962C8B-B14F-4D97-AF65-F5344CB8AC3E}">
        <p14:creationId xmlns:p14="http://schemas.microsoft.com/office/powerpoint/2010/main" val="344494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rot="-5400000">
            <a:off x="14660696" y="6659696"/>
            <a:ext cx="4911458" cy="285750"/>
          </a:xfrm>
          <a:prstGeom prst="rect">
            <a:avLst/>
          </a:prstGeom>
        </p:spPr>
        <p:txBody>
          <a:bodyPr lIns="0" tIns="0" rIns="0" bIns="0" rtlCol="0" anchor="t">
            <a:spAutoFit/>
          </a:bodyPr>
          <a:lstStyle/>
          <a:p>
            <a:pPr>
              <a:lnSpc>
                <a:spcPts val="2280"/>
              </a:lnSpc>
            </a:pPr>
            <a:r>
              <a:rPr lang="en-US" sz="1900" spc="380">
                <a:solidFill>
                  <a:srgbClr val="000000"/>
                </a:solidFill>
                <a:latin typeface="HK Grotesk Light Bold"/>
              </a:rPr>
              <a:t>MODELLING PORTFOLIO</a:t>
            </a:r>
          </a:p>
        </p:txBody>
      </p:sp>
      <p:pic>
        <p:nvPicPr>
          <p:cNvPr id="2" name="Picture 2" descr="Graphical user interface, text, application, email&#10;&#10;Description automatically generated">
            <a:extLst>
              <a:ext uri="{FF2B5EF4-FFF2-40B4-BE49-F238E27FC236}">
                <a16:creationId xmlns:a16="http://schemas.microsoft.com/office/drawing/2014/main" id="{0FCA6E93-D027-44E8-88BA-17131BAA9051}"/>
              </a:ext>
            </a:extLst>
          </p:cNvPr>
          <p:cNvPicPr>
            <a:picLocks noChangeAspect="1"/>
          </p:cNvPicPr>
          <p:nvPr/>
        </p:nvPicPr>
        <p:blipFill>
          <a:blip r:embed="rId2"/>
          <a:stretch>
            <a:fillRect/>
          </a:stretch>
        </p:blipFill>
        <p:spPr>
          <a:xfrm>
            <a:off x="7257" y="-3762"/>
            <a:ext cx="9056913" cy="3327666"/>
          </a:xfrm>
          <a:prstGeom prst="rect">
            <a:avLst/>
          </a:prstGeom>
        </p:spPr>
      </p:pic>
      <p:pic>
        <p:nvPicPr>
          <p:cNvPr id="3" name="Picture 5" descr="Graphical user interface, text&#10;&#10;Description automatically generated">
            <a:extLst>
              <a:ext uri="{FF2B5EF4-FFF2-40B4-BE49-F238E27FC236}">
                <a16:creationId xmlns:a16="http://schemas.microsoft.com/office/drawing/2014/main" id="{99A10CDA-5331-42A9-BCEC-72CB48543D8B}"/>
              </a:ext>
            </a:extLst>
          </p:cNvPr>
          <p:cNvPicPr>
            <a:picLocks noChangeAspect="1"/>
          </p:cNvPicPr>
          <p:nvPr/>
        </p:nvPicPr>
        <p:blipFill>
          <a:blip r:embed="rId3"/>
          <a:stretch>
            <a:fillRect/>
          </a:stretch>
        </p:blipFill>
        <p:spPr>
          <a:xfrm>
            <a:off x="7257" y="3314184"/>
            <a:ext cx="9056913" cy="6869915"/>
          </a:xfrm>
          <a:prstGeom prst="rect">
            <a:avLst/>
          </a:prstGeom>
        </p:spPr>
      </p:pic>
      <p:sp>
        <p:nvSpPr>
          <p:cNvPr id="6" name="TextBox 5">
            <a:extLst>
              <a:ext uri="{FF2B5EF4-FFF2-40B4-BE49-F238E27FC236}">
                <a16:creationId xmlns:a16="http://schemas.microsoft.com/office/drawing/2014/main" id="{B6A52CBD-C20D-4EEA-8F1D-6BA0F2149BDB}"/>
              </a:ext>
            </a:extLst>
          </p:cNvPr>
          <p:cNvSpPr txBox="1"/>
          <p:nvPr/>
        </p:nvSpPr>
        <p:spPr>
          <a:xfrm>
            <a:off x="9843460" y="3509353"/>
            <a:ext cx="8246216" cy="1060547"/>
          </a:xfrm>
          <a:prstGeom prst="rect">
            <a:avLst/>
          </a:prstGeom>
        </p:spPr>
        <p:txBody>
          <a:bodyPr lIns="0" tIns="0" rIns="0" bIns="0" rtlCol="0" anchor="t">
            <a:spAutoFit/>
          </a:bodyPr>
          <a:lstStyle/>
          <a:p>
            <a:pPr>
              <a:lnSpc>
                <a:spcPts val="9900"/>
              </a:lnSpc>
            </a:pPr>
            <a:r>
              <a:rPr lang="en-US" sz="3200">
                <a:solidFill>
                  <a:srgbClr val="0A5D51"/>
                </a:solidFill>
                <a:latin typeface="HK Grotesk Bold Bold"/>
                <a:ea typeface="+mn-lt"/>
                <a:cs typeface="+mn-lt"/>
              </a:rPr>
              <a:t>(Scikit-Learn) Multiple Linear Regression</a:t>
            </a:r>
            <a:endParaRPr lang="en-US" sz="3200" dirty="0">
              <a:solidFill>
                <a:srgbClr val="0A5D51"/>
              </a:solidFill>
              <a:latin typeface="HK Grotesk Bold Bold"/>
              <a:ea typeface="+mn-lt"/>
              <a:cs typeface="+mn-lt"/>
            </a:endParaRPr>
          </a:p>
        </p:txBody>
      </p:sp>
      <p:sp>
        <p:nvSpPr>
          <p:cNvPr id="10" name="TextBox 5">
            <a:extLst>
              <a:ext uri="{FF2B5EF4-FFF2-40B4-BE49-F238E27FC236}">
                <a16:creationId xmlns:a16="http://schemas.microsoft.com/office/drawing/2014/main" id="{2583912E-DFA8-4EBA-B262-ED08AA1B7C53}"/>
              </a:ext>
            </a:extLst>
          </p:cNvPr>
          <p:cNvSpPr txBox="1"/>
          <p:nvPr/>
        </p:nvSpPr>
        <p:spPr>
          <a:xfrm>
            <a:off x="10196589" y="5343656"/>
            <a:ext cx="7882985" cy="4151073"/>
          </a:xfrm>
          <a:prstGeom prst="rect">
            <a:avLst/>
          </a:prstGeom>
        </p:spPr>
        <p:txBody>
          <a:bodyPr wrap="square" lIns="0" tIns="0" rIns="0" bIns="0" rtlCol="0" anchor="t">
            <a:spAutoFit/>
          </a:bodyPr>
          <a:lstStyle/>
          <a:p>
            <a:endParaRPr lang="en-US" sz="2700" dirty="0">
              <a:solidFill>
                <a:srgbClr val="000000"/>
              </a:solidFill>
              <a:ea typeface="+mn-lt"/>
              <a:cs typeface="+mn-lt"/>
            </a:endParaRPr>
          </a:p>
          <a:p>
            <a:pPr marL="457200" indent="-457200">
              <a:buFont typeface="Arial"/>
              <a:buChar char="•"/>
            </a:pPr>
            <a:r>
              <a:rPr lang="en-US" sz="2700">
                <a:ea typeface="+mn-lt"/>
                <a:cs typeface="+mn-lt"/>
              </a:rPr>
              <a:t>R-Square output of 0.7199.</a:t>
            </a:r>
          </a:p>
          <a:p>
            <a:endParaRPr lang="en-US" sz="2700" dirty="0">
              <a:solidFill>
                <a:srgbClr val="000000"/>
              </a:solidFill>
              <a:ea typeface="+mn-lt"/>
              <a:cs typeface="+mn-lt"/>
            </a:endParaRPr>
          </a:p>
          <a:p>
            <a:pPr marL="457200" indent="-457200">
              <a:buFont typeface="Arial"/>
              <a:buChar char="•"/>
            </a:pPr>
            <a:r>
              <a:rPr lang="en-US" sz="2700">
                <a:solidFill>
                  <a:srgbClr val="000000"/>
                </a:solidFill>
                <a:ea typeface="+mn-lt"/>
                <a:cs typeface="+mn-lt"/>
              </a:rPr>
              <a:t>Lower than R-Square of OLS</a:t>
            </a:r>
            <a:endParaRPr lang="en-US" sz="2700" dirty="0">
              <a:solidFill>
                <a:srgbClr val="000000"/>
              </a:solidFill>
              <a:ea typeface="+mn-lt"/>
              <a:cs typeface="+mn-lt"/>
            </a:endParaRPr>
          </a:p>
          <a:p>
            <a:endParaRPr lang="en-US" sz="2700" dirty="0">
              <a:solidFill>
                <a:srgbClr val="000000"/>
              </a:solidFill>
              <a:latin typeface="Calibri"/>
              <a:cs typeface="Calibri"/>
            </a:endParaRPr>
          </a:p>
          <a:p>
            <a:pPr marL="457200" indent="-457200">
              <a:buFont typeface="Arial"/>
              <a:buChar char="•"/>
            </a:pPr>
            <a:endParaRPr lang="en-US" sz="2700" dirty="0">
              <a:solidFill>
                <a:srgbClr val="000000"/>
              </a:solidFill>
              <a:latin typeface="Calibri"/>
              <a:cs typeface="Calibri"/>
            </a:endParaRPr>
          </a:p>
          <a:p>
            <a:pPr marL="457200" indent="-457200">
              <a:buFont typeface="Arial"/>
              <a:buChar char="•"/>
            </a:pPr>
            <a:endParaRPr lang="en-US" sz="2700" dirty="0">
              <a:solidFill>
                <a:srgbClr val="000000"/>
              </a:solidFill>
              <a:latin typeface="Calibri"/>
              <a:cs typeface="Calibri"/>
            </a:endParaRPr>
          </a:p>
          <a:p>
            <a:endParaRPr lang="en-US" sz="2700" dirty="0">
              <a:solidFill>
                <a:srgbClr val="000000"/>
              </a:solidFill>
              <a:latin typeface="Calibri"/>
              <a:cs typeface="Calibri"/>
            </a:endParaRPr>
          </a:p>
          <a:p>
            <a:pPr marL="457200" indent="-457200">
              <a:buFont typeface="Arial"/>
              <a:buChar char="•"/>
            </a:pPr>
            <a:endParaRPr lang="en-US" sz="2700" dirty="0">
              <a:solidFill>
                <a:srgbClr val="000000"/>
              </a:solidFill>
              <a:latin typeface="Calibri"/>
              <a:cs typeface="Calibri"/>
            </a:endParaRPr>
          </a:p>
          <a:p>
            <a:pPr>
              <a:lnSpc>
                <a:spcPts val="3240"/>
              </a:lnSpc>
            </a:pPr>
            <a:endParaRPr lang="en-US" sz="2700" dirty="0">
              <a:solidFill>
                <a:srgbClr val="000000"/>
              </a:solidFill>
              <a:latin typeface="HK Grotesk Light"/>
              <a:cs typeface="Calibri"/>
            </a:endParaRPr>
          </a:p>
        </p:txBody>
      </p:sp>
    </p:spTree>
    <p:extLst>
      <p:ext uri="{BB962C8B-B14F-4D97-AF65-F5344CB8AC3E}">
        <p14:creationId xmlns:p14="http://schemas.microsoft.com/office/powerpoint/2010/main" val="270311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rot="-5400000">
            <a:off x="14660696" y="6659696"/>
            <a:ext cx="4911458" cy="285750"/>
          </a:xfrm>
          <a:prstGeom prst="rect">
            <a:avLst/>
          </a:prstGeom>
        </p:spPr>
        <p:txBody>
          <a:bodyPr lIns="0" tIns="0" rIns="0" bIns="0" rtlCol="0" anchor="t">
            <a:spAutoFit/>
          </a:bodyPr>
          <a:lstStyle/>
          <a:p>
            <a:pPr>
              <a:lnSpc>
                <a:spcPts val="2280"/>
              </a:lnSpc>
            </a:pPr>
            <a:r>
              <a:rPr lang="en-US" sz="1900" spc="380">
                <a:solidFill>
                  <a:srgbClr val="000000"/>
                </a:solidFill>
                <a:latin typeface="HK Grotesk Light Bold"/>
              </a:rPr>
              <a:t>MODELLING PORTFOLIO</a:t>
            </a:r>
          </a:p>
        </p:txBody>
      </p:sp>
      <p:pic>
        <p:nvPicPr>
          <p:cNvPr id="5" name="Picture 5" descr="Text&#10;&#10;Description automatically generated">
            <a:extLst>
              <a:ext uri="{FF2B5EF4-FFF2-40B4-BE49-F238E27FC236}">
                <a16:creationId xmlns:a16="http://schemas.microsoft.com/office/drawing/2014/main" id="{1F3B1EBA-ED1E-44C6-9C23-FDFD6B833D6E}"/>
              </a:ext>
            </a:extLst>
          </p:cNvPr>
          <p:cNvPicPr>
            <a:picLocks noChangeAspect="1"/>
          </p:cNvPicPr>
          <p:nvPr/>
        </p:nvPicPr>
        <p:blipFill>
          <a:blip r:embed="rId2"/>
          <a:stretch>
            <a:fillRect/>
          </a:stretch>
        </p:blipFill>
        <p:spPr>
          <a:xfrm>
            <a:off x="79829" y="110783"/>
            <a:ext cx="5900056" cy="6436862"/>
          </a:xfrm>
          <a:prstGeom prst="rect">
            <a:avLst/>
          </a:prstGeom>
        </p:spPr>
      </p:pic>
      <p:pic>
        <p:nvPicPr>
          <p:cNvPr id="6" name="Picture 6" descr="Table&#10;&#10;Description automatically generated">
            <a:extLst>
              <a:ext uri="{FF2B5EF4-FFF2-40B4-BE49-F238E27FC236}">
                <a16:creationId xmlns:a16="http://schemas.microsoft.com/office/drawing/2014/main" id="{DE268CE5-681C-4882-B057-B1BCA2D20606}"/>
              </a:ext>
            </a:extLst>
          </p:cNvPr>
          <p:cNvPicPr>
            <a:picLocks noChangeAspect="1"/>
          </p:cNvPicPr>
          <p:nvPr/>
        </p:nvPicPr>
        <p:blipFill>
          <a:blip r:embed="rId3"/>
          <a:stretch>
            <a:fillRect/>
          </a:stretch>
        </p:blipFill>
        <p:spPr>
          <a:xfrm>
            <a:off x="79828" y="6798195"/>
            <a:ext cx="5972627" cy="3385325"/>
          </a:xfrm>
          <a:prstGeom prst="rect">
            <a:avLst/>
          </a:prstGeom>
        </p:spPr>
      </p:pic>
      <p:sp>
        <p:nvSpPr>
          <p:cNvPr id="8" name="TextBox 5">
            <a:extLst>
              <a:ext uri="{FF2B5EF4-FFF2-40B4-BE49-F238E27FC236}">
                <a16:creationId xmlns:a16="http://schemas.microsoft.com/office/drawing/2014/main" id="{1777A2FC-04F0-4E35-8ADB-5CE77B745747}"/>
              </a:ext>
            </a:extLst>
          </p:cNvPr>
          <p:cNvSpPr txBox="1"/>
          <p:nvPr/>
        </p:nvSpPr>
        <p:spPr>
          <a:xfrm>
            <a:off x="8646032" y="1604353"/>
            <a:ext cx="8246216" cy="1060547"/>
          </a:xfrm>
          <a:prstGeom prst="rect">
            <a:avLst/>
          </a:prstGeom>
        </p:spPr>
        <p:txBody>
          <a:bodyPr lIns="0" tIns="0" rIns="0" bIns="0" rtlCol="0" anchor="t">
            <a:spAutoFit/>
          </a:bodyPr>
          <a:lstStyle/>
          <a:p>
            <a:pPr>
              <a:lnSpc>
                <a:spcPts val="9900"/>
              </a:lnSpc>
            </a:pPr>
            <a:r>
              <a:rPr lang="en-US" sz="3200">
                <a:solidFill>
                  <a:srgbClr val="0A5D51"/>
                </a:solidFill>
                <a:latin typeface="HK Grotesk Bold Bold"/>
                <a:ea typeface="+mn-lt"/>
                <a:cs typeface="+mn-lt"/>
              </a:rPr>
              <a:t>Polynomial Linear Regression Method</a:t>
            </a:r>
          </a:p>
        </p:txBody>
      </p:sp>
      <p:sp>
        <p:nvSpPr>
          <p:cNvPr id="10" name="TextBox 5">
            <a:extLst>
              <a:ext uri="{FF2B5EF4-FFF2-40B4-BE49-F238E27FC236}">
                <a16:creationId xmlns:a16="http://schemas.microsoft.com/office/drawing/2014/main" id="{06586C19-0E7B-4EB4-8F58-973B34D58E01}"/>
              </a:ext>
            </a:extLst>
          </p:cNvPr>
          <p:cNvSpPr txBox="1"/>
          <p:nvPr/>
        </p:nvSpPr>
        <p:spPr>
          <a:xfrm>
            <a:off x="8654446" y="3003228"/>
            <a:ext cx="7882985" cy="4982069"/>
          </a:xfrm>
          <a:prstGeom prst="rect">
            <a:avLst/>
          </a:prstGeom>
        </p:spPr>
        <p:txBody>
          <a:bodyPr wrap="square" lIns="0" tIns="0" rIns="0" bIns="0" rtlCol="0" anchor="t">
            <a:spAutoFit/>
          </a:bodyPr>
          <a:lstStyle/>
          <a:p>
            <a:pPr marL="457200" indent="-457200">
              <a:buFont typeface="Arial"/>
              <a:buChar char="•"/>
            </a:pPr>
            <a:endParaRPr lang="en-US" sz="2700" dirty="0">
              <a:ea typeface="+mn-lt"/>
              <a:cs typeface="+mn-lt"/>
            </a:endParaRPr>
          </a:p>
          <a:p>
            <a:pPr marL="457200" indent="-457200">
              <a:buFont typeface="Arial"/>
              <a:buChar char="•"/>
            </a:pPr>
            <a:r>
              <a:rPr lang="en-US" sz="2700">
                <a:ea typeface="+mn-lt"/>
                <a:cs typeface="+mn-lt"/>
              </a:rPr>
              <a:t>Output R-Square of 0.950.</a:t>
            </a:r>
          </a:p>
          <a:p>
            <a:pPr marL="457200" indent="-457200">
              <a:buFont typeface="Arial"/>
              <a:buChar char="•"/>
            </a:pPr>
            <a:endParaRPr lang="en-US" sz="2700" dirty="0">
              <a:solidFill>
                <a:srgbClr val="000000"/>
              </a:solidFill>
              <a:ea typeface="+mn-lt"/>
              <a:cs typeface="+mn-lt"/>
            </a:endParaRPr>
          </a:p>
          <a:p>
            <a:pPr marL="457200" indent="-457200">
              <a:buFont typeface="Arial"/>
              <a:buChar char="•"/>
            </a:pPr>
            <a:r>
              <a:rPr lang="en-US" sz="2700">
                <a:ea typeface="+mn-lt"/>
                <a:cs typeface="+mn-lt"/>
              </a:rPr>
              <a:t>Best model across all regressions.</a:t>
            </a:r>
            <a:endParaRPr lang="en-US" sz="2700">
              <a:solidFill>
                <a:srgbClr val="000000"/>
              </a:solidFill>
              <a:latin typeface="Calibri"/>
              <a:cs typeface="Calibri"/>
            </a:endParaRPr>
          </a:p>
          <a:p>
            <a:pPr marL="457200" indent="-457200">
              <a:buFont typeface="Arial"/>
              <a:buChar char="•"/>
            </a:pPr>
            <a:endParaRPr lang="en-US" sz="2700" dirty="0">
              <a:solidFill>
                <a:srgbClr val="000000"/>
              </a:solidFill>
              <a:latin typeface="Calibri"/>
              <a:cs typeface="Calibri"/>
            </a:endParaRPr>
          </a:p>
          <a:p>
            <a:pPr marL="457200" indent="-457200">
              <a:buFont typeface="Arial"/>
              <a:buChar char="•"/>
            </a:pPr>
            <a:r>
              <a:rPr lang="en-US" sz="2700">
                <a:ea typeface="+mn-lt"/>
                <a:cs typeface="+mn-lt"/>
              </a:rPr>
              <a:t>Polynomial Regression is better at fitting the data than linear regression</a:t>
            </a:r>
            <a:endParaRPr lang="en-US" sz="2700" dirty="0">
              <a:solidFill>
                <a:srgbClr val="000000"/>
              </a:solidFill>
              <a:latin typeface="Calibri"/>
              <a:cs typeface="Calibri"/>
            </a:endParaRPr>
          </a:p>
          <a:p>
            <a:endParaRPr lang="en-US" sz="2700" dirty="0">
              <a:solidFill>
                <a:srgbClr val="000000"/>
              </a:solidFill>
              <a:latin typeface="Calibri"/>
              <a:cs typeface="Calibri"/>
            </a:endParaRPr>
          </a:p>
          <a:p>
            <a:pPr marL="457200" indent="-457200">
              <a:buFont typeface="Arial"/>
              <a:buChar char="•"/>
            </a:pPr>
            <a:r>
              <a:rPr lang="en-US" sz="2700">
                <a:solidFill>
                  <a:srgbClr val="000000"/>
                </a:solidFill>
                <a:latin typeface="Calibri"/>
                <a:cs typeface="Calibri"/>
              </a:rPr>
              <a:t>Also, </a:t>
            </a:r>
            <a:r>
              <a:rPr lang="en-US" sz="2700">
                <a:ea typeface="+mn-lt"/>
                <a:cs typeface="+mn-lt"/>
              </a:rPr>
              <a:t>RMSE of Polynomial Regression is way lower than that of Linear Regression</a:t>
            </a:r>
            <a:endParaRPr lang="en-US" sz="2700" dirty="0">
              <a:ea typeface="+mn-lt"/>
              <a:cs typeface="+mn-lt"/>
            </a:endParaRPr>
          </a:p>
          <a:p>
            <a:pPr marL="457200" indent="-457200">
              <a:buFont typeface="Arial"/>
              <a:buChar char="•"/>
            </a:pPr>
            <a:endParaRPr lang="en-US" sz="2700" dirty="0">
              <a:solidFill>
                <a:srgbClr val="000000"/>
              </a:solidFill>
              <a:latin typeface="Calibri"/>
              <a:cs typeface="Calibri"/>
            </a:endParaRPr>
          </a:p>
          <a:p>
            <a:pPr>
              <a:lnSpc>
                <a:spcPts val="3240"/>
              </a:lnSpc>
            </a:pPr>
            <a:endParaRPr lang="en-US" sz="2700" dirty="0">
              <a:solidFill>
                <a:srgbClr val="000000"/>
              </a:solidFill>
              <a:latin typeface="HK Grotesk Light"/>
              <a:cs typeface="Calibri"/>
            </a:endParaRPr>
          </a:p>
        </p:txBody>
      </p:sp>
    </p:spTree>
    <p:extLst>
      <p:ext uri="{BB962C8B-B14F-4D97-AF65-F5344CB8AC3E}">
        <p14:creationId xmlns:p14="http://schemas.microsoft.com/office/powerpoint/2010/main" val="3997497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sp>
        <p:nvSpPr>
          <p:cNvPr id="2" name="AutoShape 2"/>
          <p:cNvSpPr/>
          <p:nvPr/>
        </p:nvSpPr>
        <p:spPr>
          <a:xfrm rot="-10800000">
            <a:off x="2336123" y="0"/>
            <a:ext cx="9525" cy="10287000"/>
          </a:xfrm>
          <a:prstGeom prst="rect">
            <a:avLst/>
          </a:prstGeom>
          <a:solidFill>
            <a:srgbClr val="FFFFFF"/>
          </a:solidFill>
        </p:spPr>
      </p:sp>
      <p:sp>
        <p:nvSpPr>
          <p:cNvPr id="5" name="TextBox 5"/>
          <p:cNvSpPr txBox="1"/>
          <p:nvPr/>
        </p:nvSpPr>
        <p:spPr>
          <a:xfrm rot="-5400000">
            <a:off x="-1267770" y="6659696"/>
            <a:ext cx="4911458" cy="285750"/>
          </a:xfrm>
          <a:prstGeom prst="rect">
            <a:avLst/>
          </a:prstGeom>
        </p:spPr>
        <p:txBody>
          <a:bodyPr lIns="0" tIns="0" rIns="0" bIns="0" rtlCol="0" anchor="t">
            <a:spAutoFit/>
          </a:bodyPr>
          <a:lstStyle/>
          <a:p>
            <a:pPr>
              <a:lnSpc>
                <a:spcPts val="2280"/>
              </a:lnSpc>
            </a:pPr>
            <a:r>
              <a:rPr lang="en-US" sz="1900" spc="380">
                <a:solidFill>
                  <a:srgbClr val="FFFFFF"/>
                </a:solidFill>
                <a:latin typeface="HK Grotesk Light Bold"/>
              </a:rPr>
              <a:t>MODELLING PORTFOLIO</a:t>
            </a:r>
          </a:p>
        </p:txBody>
      </p:sp>
      <p:grpSp>
        <p:nvGrpSpPr>
          <p:cNvPr id="6" name="Group 6"/>
          <p:cNvGrpSpPr/>
          <p:nvPr/>
        </p:nvGrpSpPr>
        <p:grpSpPr>
          <a:xfrm>
            <a:off x="2654022" y="3373823"/>
            <a:ext cx="6241041" cy="4694642"/>
            <a:chOff x="0" y="76200"/>
            <a:chExt cx="8321388" cy="6259521"/>
          </a:xfrm>
        </p:grpSpPr>
        <p:sp>
          <p:nvSpPr>
            <p:cNvPr id="7" name="TextBox 7"/>
            <p:cNvSpPr txBox="1"/>
            <p:nvPr/>
          </p:nvSpPr>
          <p:spPr>
            <a:xfrm>
              <a:off x="0" y="2531346"/>
              <a:ext cx="8321388" cy="3804375"/>
            </a:xfrm>
            <a:prstGeom prst="rect">
              <a:avLst/>
            </a:prstGeom>
          </p:spPr>
          <p:txBody>
            <a:bodyPr lIns="0" tIns="0" rIns="0" bIns="0" rtlCol="0" anchor="t">
              <a:spAutoFit/>
            </a:bodyPr>
            <a:lstStyle/>
            <a:p>
              <a:pPr>
                <a:lnSpc>
                  <a:spcPts val="3240"/>
                </a:lnSpc>
              </a:pPr>
              <a:endParaRPr lang="en-US" sz="2700" dirty="0">
                <a:solidFill>
                  <a:srgbClr val="FFFFFF"/>
                </a:solidFill>
                <a:latin typeface="HK Grotesk Light"/>
              </a:endParaRPr>
            </a:p>
            <a:p>
              <a:pPr marL="571500" indent="-571500">
                <a:lnSpc>
                  <a:spcPct val="150000"/>
                </a:lnSpc>
                <a:buFont typeface="Wingdings,Sans-Serif"/>
                <a:buChar char="Ø"/>
              </a:pPr>
              <a:r>
                <a:rPr lang="en-US" sz="4400" dirty="0">
                  <a:solidFill>
                    <a:srgbClr val="FFFFFF"/>
                  </a:solidFill>
                  <a:latin typeface="H"/>
                  <a:ea typeface="+mn-lt"/>
                  <a:cs typeface="+mn-lt"/>
                </a:rPr>
                <a:t>Decision Tree</a:t>
              </a:r>
            </a:p>
            <a:p>
              <a:pPr marL="571500" indent="-571500">
                <a:lnSpc>
                  <a:spcPct val="150000"/>
                </a:lnSpc>
                <a:buFont typeface="Wingdings,Sans-Serif"/>
                <a:buChar char="Ø"/>
              </a:pPr>
              <a:r>
                <a:rPr lang="en-US" sz="4400">
                  <a:solidFill>
                    <a:srgbClr val="FFFFFF"/>
                  </a:solidFill>
                  <a:latin typeface="H"/>
                  <a:cs typeface="Calibri"/>
                </a:rPr>
                <a:t>Search Function</a:t>
              </a:r>
            </a:p>
            <a:p>
              <a:pPr>
                <a:lnSpc>
                  <a:spcPts val="3240"/>
                </a:lnSpc>
              </a:pPr>
              <a:endParaRPr lang="en-US" sz="2700" dirty="0">
                <a:solidFill>
                  <a:srgbClr val="FFFFFF"/>
                </a:solidFill>
                <a:latin typeface="HK Grotesk Light"/>
              </a:endParaRPr>
            </a:p>
          </p:txBody>
        </p:sp>
        <p:sp>
          <p:nvSpPr>
            <p:cNvPr id="8" name="TextBox 8"/>
            <p:cNvSpPr txBox="1"/>
            <p:nvPr/>
          </p:nvSpPr>
          <p:spPr>
            <a:xfrm>
              <a:off x="0" y="76200"/>
              <a:ext cx="8321388" cy="1752600"/>
            </a:xfrm>
            <a:prstGeom prst="rect">
              <a:avLst/>
            </a:prstGeom>
          </p:spPr>
          <p:txBody>
            <a:bodyPr lIns="0" tIns="0" rIns="0" bIns="0" rtlCol="0" anchor="t">
              <a:spAutoFit/>
            </a:bodyPr>
            <a:lstStyle/>
            <a:p>
              <a:pPr>
                <a:lnSpc>
                  <a:spcPts val="9900"/>
                </a:lnSpc>
              </a:pPr>
              <a:r>
                <a:rPr lang="en-US" sz="9000" dirty="0">
                  <a:solidFill>
                    <a:srgbClr val="C5F2DA"/>
                  </a:solidFill>
                  <a:latin typeface="HK Grotesk Bold Bold"/>
                </a:rPr>
                <a:t>Model II</a:t>
              </a:r>
            </a:p>
          </p:txBody>
        </p:sp>
      </p:grpSp>
      <p:pic>
        <p:nvPicPr>
          <p:cNvPr id="3" name="Picture 3" descr="A picture containing green, close, control panel&#10;&#10;Description automatically generated">
            <a:extLst>
              <a:ext uri="{FF2B5EF4-FFF2-40B4-BE49-F238E27FC236}">
                <a16:creationId xmlns:a16="http://schemas.microsoft.com/office/drawing/2014/main" id="{FC8DD874-D72C-44A6-8113-A5686034C03D}"/>
              </a:ext>
            </a:extLst>
          </p:cNvPr>
          <p:cNvPicPr>
            <a:picLocks noChangeAspect="1"/>
          </p:cNvPicPr>
          <p:nvPr/>
        </p:nvPicPr>
        <p:blipFill>
          <a:blip r:embed="rId2"/>
          <a:stretch>
            <a:fillRect/>
          </a:stretch>
        </p:blipFill>
        <p:spPr>
          <a:xfrm>
            <a:off x="9940738" y="2808984"/>
            <a:ext cx="8348942" cy="4349664"/>
          </a:xfrm>
          <a:prstGeom prst="ellipse">
            <a:avLst/>
          </a:prstGeom>
          <a:ln>
            <a:noFill/>
          </a:ln>
          <a:effectLst>
            <a:softEdge rad="11250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CA0976-5334-4E9F-80FA-69C7319A1540}"/>
              </a:ext>
            </a:extLst>
          </p:cNvPr>
          <p:cNvSpPr txBox="1"/>
          <p:nvPr/>
        </p:nvSpPr>
        <p:spPr>
          <a:xfrm>
            <a:off x="5015754" y="1553135"/>
            <a:ext cx="265075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B050"/>
                </a:solidFill>
                <a:latin typeface="Arial Black"/>
                <a:cs typeface="Calibri"/>
              </a:rPr>
              <a:t>EV station </a:t>
            </a:r>
            <a:endParaRPr lang="en-US"/>
          </a:p>
          <a:p>
            <a:r>
              <a:rPr lang="en-US" sz="2800" dirty="0">
                <a:solidFill>
                  <a:srgbClr val="00B050"/>
                </a:solidFill>
                <a:latin typeface="Arial Black"/>
                <a:cs typeface="Calibri"/>
              </a:rPr>
              <a:t>number</a:t>
            </a:r>
            <a:endParaRPr lang="en-US" dirty="0"/>
          </a:p>
        </p:txBody>
      </p:sp>
      <p:cxnSp>
        <p:nvCxnSpPr>
          <p:cNvPr id="4" name="Straight Arrow Connector 3">
            <a:extLst>
              <a:ext uri="{FF2B5EF4-FFF2-40B4-BE49-F238E27FC236}">
                <a16:creationId xmlns:a16="http://schemas.microsoft.com/office/drawing/2014/main" id="{0F492F4D-C7C5-47D7-8F6C-F9463894BE60}"/>
              </a:ext>
            </a:extLst>
          </p:cNvPr>
          <p:cNvCxnSpPr/>
          <p:nvPr/>
        </p:nvCxnSpPr>
        <p:spPr>
          <a:xfrm>
            <a:off x="7518587" y="2206998"/>
            <a:ext cx="1149723" cy="595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107910-F912-46D7-AB98-6419513B5086}"/>
              </a:ext>
            </a:extLst>
          </p:cNvPr>
          <p:cNvCxnSpPr>
            <a:cxnSpLocks/>
          </p:cNvCxnSpPr>
          <p:nvPr/>
        </p:nvCxnSpPr>
        <p:spPr>
          <a:xfrm flipV="1">
            <a:off x="7510181" y="1406899"/>
            <a:ext cx="1166532" cy="363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AE6109-0C0C-446A-9456-7942E11528AD}"/>
              </a:ext>
            </a:extLst>
          </p:cNvPr>
          <p:cNvSpPr txBox="1"/>
          <p:nvPr/>
        </p:nvSpPr>
        <p:spPr>
          <a:xfrm>
            <a:off x="8906995" y="1107701"/>
            <a:ext cx="3171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B050"/>
                </a:solidFill>
                <a:cs typeface="Calibri"/>
              </a:rPr>
              <a:t>1</a:t>
            </a:r>
            <a:r>
              <a:rPr lang="en-US" sz="2800" dirty="0">
                <a:solidFill>
                  <a:srgbClr val="00B050"/>
                </a:solidFill>
                <a:cs typeface="Calibri"/>
              </a:rPr>
              <a:t>:</a:t>
            </a:r>
            <a:r>
              <a:rPr lang="en-US" sz="2800">
                <a:solidFill>
                  <a:srgbClr val="00B050"/>
                </a:solidFill>
                <a:cs typeface="Calibri"/>
              </a:rPr>
              <a:t> </a:t>
            </a:r>
            <a:r>
              <a:rPr lang="en-US" sz="2800" dirty="0">
                <a:solidFill>
                  <a:srgbClr val="00B0F0"/>
                </a:solidFill>
                <a:cs typeface="Calibri"/>
              </a:rPr>
              <a:t># of </a:t>
            </a:r>
            <a:r>
              <a:rPr lang="en-US" sz="2800" err="1">
                <a:solidFill>
                  <a:srgbClr val="00B0F0"/>
                </a:solidFill>
                <a:cs typeface="Calibri"/>
              </a:rPr>
              <a:t>ev</a:t>
            </a:r>
            <a:r>
              <a:rPr lang="en-US" sz="2800" dirty="0">
                <a:solidFill>
                  <a:srgbClr val="00B0F0"/>
                </a:solidFill>
                <a:cs typeface="Calibri"/>
              </a:rPr>
              <a:t> &lt;= </a:t>
            </a:r>
            <a:r>
              <a:rPr lang="en-US" sz="2800">
                <a:solidFill>
                  <a:srgbClr val="00B0F0"/>
                </a:solidFill>
                <a:cs typeface="Calibri"/>
              </a:rPr>
              <a:t>15</a:t>
            </a:r>
            <a:endParaRPr lang="en-US"/>
          </a:p>
        </p:txBody>
      </p:sp>
      <p:sp>
        <p:nvSpPr>
          <p:cNvPr id="10" name="TextBox 9">
            <a:extLst>
              <a:ext uri="{FF2B5EF4-FFF2-40B4-BE49-F238E27FC236}">
                <a16:creationId xmlns:a16="http://schemas.microsoft.com/office/drawing/2014/main" id="{88467410-2871-48B6-BFAA-0F4716B1378E}"/>
              </a:ext>
            </a:extLst>
          </p:cNvPr>
          <p:cNvSpPr txBox="1"/>
          <p:nvPr/>
        </p:nvSpPr>
        <p:spPr>
          <a:xfrm>
            <a:off x="8965826" y="2502834"/>
            <a:ext cx="317182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B050"/>
                </a:solidFill>
                <a:cs typeface="Calibri"/>
              </a:rPr>
              <a:t>0</a:t>
            </a:r>
            <a:r>
              <a:rPr lang="en-US" sz="2800" dirty="0">
                <a:solidFill>
                  <a:srgbClr val="00B050"/>
                </a:solidFill>
                <a:cs typeface="Calibri"/>
              </a:rPr>
              <a:t>: </a:t>
            </a:r>
            <a:r>
              <a:rPr lang="en-US" sz="2800" dirty="0">
                <a:solidFill>
                  <a:srgbClr val="00B0F0"/>
                </a:solidFill>
                <a:cs typeface="Calibri"/>
              </a:rPr>
              <a:t># of </a:t>
            </a:r>
            <a:r>
              <a:rPr lang="en-US" sz="2800" dirty="0" err="1">
                <a:solidFill>
                  <a:srgbClr val="00B0F0"/>
                </a:solidFill>
                <a:cs typeface="Calibri"/>
              </a:rPr>
              <a:t>ev</a:t>
            </a:r>
            <a:r>
              <a:rPr lang="en-US" sz="2800" dirty="0">
                <a:solidFill>
                  <a:srgbClr val="00B0F0"/>
                </a:solidFill>
                <a:cs typeface="Calibri"/>
              </a:rPr>
              <a:t> &gt; 15</a:t>
            </a:r>
            <a:endParaRPr lang="en-US" dirty="0">
              <a:solidFill>
                <a:srgbClr val="00B0F0"/>
              </a:solidFill>
            </a:endParaRPr>
          </a:p>
        </p:txBody>
      </p:sp>
      <p:pic>
        <p:nvPicPr>
          <p:cNvPr id="12" name="Picture 12">
            <a:extLst>
              <a:ext uri="{FF2B5EF4-FFF2-40B4-BE49-F238E27FC236}">
                <a16:creationId xmlns:a16="http://schemas.microsoft.com/office/drawing/2014/main" id="{D19AA077-5400-40BD-8E55-F81ED02AE712}"/>
              </a:ext>
            </a:extLst>
          </p:cNvPr>
          <p:cNvPicPr>
            <a:picLocks noChangeAspect="1"/>
          </p:cNvPicPr>
          <p:nvPr/>
        </p:nvPicPr>
        <p:blipFill>
          <a:blip r:embed="rId2"/>
          <a:stretch>
            <a:fillRect/>
          </a:stretch>
        </p:blipFill>
        <p:spPr>
          <a:xfrm>
            <a:off x="13571444" y="851758"/>
            <a:ext cx="2743200" cy="2061660"/>
          </a:xfrm>
          <a:prstGeom prst="rect">
            <a:avLst/>
          </a:prstGeom>
        </p:spPr>
      </p:pic>
      <p:pic>
        <p:nvPicPr>
          <p:cNvPr id="6" name="Picture 6" descr="Table&#10;&#10;Description automatically generated">
            <a:extLst>
              <a:ext uri="{FF2B5EF4-FFF2-40B4-BE49-F238E27FC236}">
                <a16:creationId xmlns:a16="http://schemas.microsoft.com/office/drawing/2014/main" id="{619BB5CB-60A0-42F4-A03F-BAFC82AF7F15}"/>
              </a:ext>
            </a:extLst>
          </p:cNvPr>
          <p:cNvPicPr>
            <a:picLocks noChangeAspect="1"/>
          </p:cNvPicPr>
          <p:nvPr/>
        </p:nvPicPr>
        <p:blipFill>
          <a:blip r:embed="rId3"/>
          <a:stretch>
            <a:fillRect/>
          </a:stretch>
        </p:blipFill>
        <p:spPr>
          <a:xfrm>
            <a:off x="6350000" y="3378942"/>
            <a:ext cx="9296400" cy="6627915"/>
          </a:xfrm>
          <a:prstGeom prst="rect">
            <a:avLst/>
          </a:prstGeom>
        </p:spPr>
      </p:pic>
      <p:pic>
        <p:nvPicPr>
          <p:cNvPr id="5" name="Picture 6" descr="A picture containing road, car&#10;&#10;Description automatically generated">
            <a:extLst>
              <a:ext uri="{FF2B5EF4-FFF2-40B4-BE49-F238E27FC236}">
                <a16:creationId xmlns:a16="http://schemas.microsoft.com/office/drawing/2014/main" id="{97EE67AB-F13E-4452-BAC6-83C627D6C190}"/>
              </a:ext>
            </a:extLst>
          </p:cNvPr>
          <p:cNvPicPr>
            <a:picLocks noChangeAspect="1"/>
          </p:cNvPicPr>
          <p:nvPr/>
        </p:nvPicPr>
        <p:blipFill>
          <a:blip r:embed="rId4"/>
          <a:stretch>
            <a:fillRect/>
          </a:stretch>
        </p:blipFill>
        <p:spPr>
          <a:xfrm>
            <a:off x="0" y="4159906"/>
            <a:ext cx="5376334" cy="3572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429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 picture containing indoor&#10;&#10;Description automatically generated">
            <a:extLst>
              <a:ext uri="{FF2B5EF4-FFF2-40B4-BE49-F238E27FC236}">
                <a16:creationId xmlns:a16="http://schemas.microsoft.com/office/drawing/2014/main" id="{9CF8877C-E784-49EE-81FF-F9C0222564E3}"/>
              </a:ext>
            </a:extLst>
          </p:cNvPr>
          <p:cNvPicPr>
            <a:picLocks noChangeAspect="1"/>
          </p:cNvPicPr>
          <p:nvPr/>
        </p:nvPicPr>
        <p:blipFill>
          <a:blip r:embed="rId2"/>
          <a:stretch>
            <a:fillRect/>
          </a:stretch>
        </p:blipFill>
        <p:spPr>
          <a:xfrm flipH="1">
            <a:off x="5267460" y="-426"/>
            <a:ext cx="13017321" cy="10352244"/>
          </a:xfrm>
          <a:prstGeom prst="rect">
            <a:avLst/>
          </a:prstGeom>
        </p:spPr>
      </p:pic>
      <p:pic>
        <p:nvPicPr>
          <p:cNvPr id="5" name="Picture 9" descr="Shape&#10;&#10;Description automatically generated">
            <a:extLst>
              <a:ext uri="{FF2B5EF4-FFF2-40B4-BE49-F238E27FC236}">
                <a16:creationId xmlns:a16="http://schemas.microsoft.com/office/drawing/2014/main" id="{34B6B988-A8AD-4FE3-BD9D-9123453161B4}"/>
              </a:ext>
            </a:extLst>
          </p:cNvPr>
          <p:cNvPicPr>
            <a:picLocks noChangeAspect="1"/>
          </p:cNvPicPr>
          <p:nvPr/>
        </p:nvPicPr>
        <p:blipFill>
          <a:blip r:embed="rId3"/>
          <a:stretch>
            <a:fillRect/>
          </a:stretch>
        </p:blipFill>
        <p:spPr>
          <a:xfrm flipH="1">
            <a:off x="5138671" y="-139929"/>
            <a:ext cx="13162206" cy="10494415"/>
          </a:xfrm>
          <a:prstGeom prst="rect">
            <a:avLst/>
          </a:prstGeom>
        </p:spPr>
      </p:pic>
      <p:sp>
        <p:nvSpPr>
          <p:cNvPr id="9" name="TextBox 5">
            <a:extLst>
              <a:ext uri="{FF2B5EF4-FFF2-40B4-BE49-F238E27FC236}">
                <a16:creationId xmlns:a16="http://schemas.microsoft.com/office/drawing/2014/main" id="{A75BBF47-ACE2-47F7-9B8A-28C6BED6D1EA}"/>
              </a:ext>
            </a:extLst>
          </p:cNvPr>
          <p:cNvSpPr txBox="1"/>
          <p:nvPr/>
        </p:nvSpPr>
        <p:spPr>
          <a:xfrm>
            <a:off x="620292" y="-142868"/>
            <a:ext cx="3311998" cy="117564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900"/>
              </a:lnSpc>
            </a:pPr>
            <a:r>
              <a:rPr lang="en-US" sz="5400" dirty="0">
                <a:solidFill>
                  <a:srgbClr val="0A5D51"/>
                </a:solidFill>
                <a:latin typeface="HK Grotesk Bold Bold"/>
              </a:rPr>
              <a:t>Agenda</a:t>
            </a:r>
          </a:p>
        </p:txBody>
      </p:sp>
      <p:sp>
        <p:nvSpPr>
          <p:cNvPr id="10" name="TextBox 9">
            <a:extLst>
              <a:ext uri="{FF2B5EF4-FFF2-40B4-BE49-F238E27FC236}">
                <a16:creationId xmlns:a16="http://schemas.microsoft.com/office/drawing/2014/main" id="{B2FB7877-C424-4CD9-A789-7E3A2FFA24DA}"/>
              </a:ext>
            </a:extLst>
          </p:cNvPr>
          <p:cNvSpPr txBox="1"/>
          <p:nvPr/>
        </p:nvSpPr>
        <p:spPr>
          <a:xfrm>
            <a:off x="616576" y="1123682"/>
            <a:ext cx="10140500" cy="90232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lnSpc>
                <a:spcPct val="150000"/>
              </a:lnSpc>
              <a:buAutoNum type="romanUcPeriod"/>
            </a:pPr>
            <a:r>
              <a:rPr lang="en-US" sz="3000" dirty="0"/>
              <a:t>Project Background</a:t>
            </a:r>
            <a:endParaRPr lang="en-US" sz="3000" dirty="0">
              <a:ea typeface="+mn-lt"/>
              <a:cs typeface="+mn-lt"/>
            </a:endParaRPr>
          </a:p>
          <a:p>
            <a:pPr marL="514350" indent="-514350">
              <a:lnSpc>
                <a:spcPct val="150000"/>
              </a:lnSpc>
              <a:buAutoNum type="romanUcPeriod"/>
            </a:pPr>
            <a:r>
              <a:rPr lang="en-US" sz="3000" dirty="0"/>
              <a:t>Literature Review</a:t>
            </a:r>
            <a:endParaRPr lang="en-US" sz="3000" dirty="0">
              <a:ea typeface="+mn-lt"/>
              <a:cs typeface="+mn-lt"/>
            </a:endParaRPr>
          </a:p>
          <a:p>
            <a:pPr marL="514350" indent="-514350">
              <a:lnSpc>
                <a:spcPct val="150000"/>
              </a:lnSpc>
              <a:buAutoNum type="romanUcPeriod"/>
            </a:pPr>
            <a:r>
              <a:rPr lang="en-US" sz="3000" dirty="0"/>
              <a:t>Data Engineering </a:t>
            </a:r>
            <a:endParaRPr lang="en-US" sz="3000" dirty="0">
              <a:cs typeface="Calibri"/>
            </a:endParaRPr>
          </a:p>
          <a:p>
            <a:pPr marL="971550" lvl="1" indent="-514350">
              <a:lnSpc>
                <a:spcPct val="150000"/>
              </a:lnSpc>
              <a:buAutoNum type="romanUcPeriod"/>
            </a:pPr>
            <a:r>
              <a:rPr lang="en-US" sz="3000" dirty="0">
                <a:ea typeface="+mn-lt"/>
                <a:cs typeface="+mn-lt"/>
              </a:rPr>
              <a:t>Data Gathering</a:t>
            </a:r>
          </a:p>
          <a:p>
            <a:pPr marL="971550" lvl="1" indent="-514350">
              <a:lnSpc>
                <a:spcPct val="150000"/>
              </a:lnSpc>
              <a:buAutoNum type="romanUcPeriod"/>
            </a:pPr>
            <a:r>
              <a:rPr lang="en-US" sz="3000" dirty="0">
                <a:ea typeface="+mn-lt"/>
                <a:cs typeface="+mn-lt"/>
              </a:rPr>
              <a:t>Data Transformation</a:t>
            </a:r>
          </a:p>
          <a:p>
            <a:pPr marL="514350" indent="-514350">
              <a:lnSpc>
                <a:spcPct val="150000"/>
              </a:lnSpc>
              <a:buAutoNum type="romanUcPeriod"/>
            </a:pPr>
            <a:r>
              <a:rPr lang="en-US" sz="3000" dirty="0"/>
              <a:t>Data Visualization</a:t>
            </a:r>
            <a:endParaRPr lang="en-US" sz="3000" dirty="0">
              <a:ea typeface="+mn-lt"/>
              <a:cs typeface="+mn-lt"/>
            </a:endParaRPr>
          </a:p>
          <a:p>
            <a:pPr marL="514350" indent="-514350">
              <a:lnSpc>
                <a:spcPct val="150000"/>
              </a:lnSpc>
              <a:buAutoNum type="romanUcPeriod"/>
            </a:pPr>
            <a:r>
              <a:rPr lang="en-US" sz="3000" dirty="0"/>
              <a:t>Methodologies</a:t>
            </a:r>
            <a:endParaRPr lang="en-US" sz="3000" dirty="0">
              <a:ea typeface="+mn-lt"/>
              <a:cs typeface="+mn-lt"/>
            </a:endParaRPr>
          </a:p>
          <a:p>
            <a:pPr marL="971550" lvl="1" indent="-514350">
              <a:lnSpc>
                <a:spcPct val="150000"/>
              </a:lnSpc>
              <a:buAutoNum type="romanLcPeriod"/>
            </a:pPr>
            <a:r>
              <a:rPr lang="en-US" sz="3000" dirty="0"/>
              <a:t>Model I</a:t>
            </a:r>
            <a:endParaRPr lang="en-US" sz="3000" dirty="0">
              <a:ea typeface="+mn-lt"/>
              <a:cs typeface="+mn-lt"/>
            </a:endParaRPr>
          </a:p>
          <a:p>
            <a:pPr marL="971550" lvl="1" indent="-514350">
              <a:lnSpc>
                <a:spcPct val="150000"/>
              </a:lnSpc>
              <a:buAutoNum type="romanLcPeriod"/>
            </a:pPr>
            <a:r>
              <a:rPr lang="en-US" sz="3000" dirty="0"/>
              <a:t>Model II</a:t>
            </a:r>
            <a:endParaRPr lang="en-US" sz="3000" dirty="0">
              <a:ea typeface="+mn-lt"/>
              <a:cs typeface="+mn-lt"/>
            </a:endParaRPr>
          </a:p>
          <a:p>
            <a:pPr marL="971550" lvl="1" indent="-514350">
              <a:lnSpc>
                <a:spcPct val="150000"/>
              </a:lnSpc>
              <a:buAutoNum type="romanLcPeriod"/>
            </a:pPr>
            <a:r>
              <a:rPr lang="en-US" sz="3000" dirty="0"/>
              <a:t>Model III</a:t>
            </a:r>
            <a:endParaRPr lang="en-US" sz="3000" dirty="0">
              <a:ea typeface="+mn-lt"/>
              <a:cs typeface="+mn-lt"/>
            </a:endParaRPr>
          </a:p>
          <a:p>
            <a:pPr marL="514350" indent="-514350">
              <a:lnSpc>
                <a:spcPct val="150000"/>
              </a:lnSpc>
              <a:buAutoNum type="romanUcPeriod"/>
            </a:pPr>
            <a:r>
              <a:rPr lang="en-US" sz="3000" dirty="0">
                <a:cs typeface="Calibri"/>
              </a:rPr>
              <a:t> Observation and conclusion</a:t>
            </a:r>
          </a:p>
          <a:p>
            <a:pPr marL="514350" indent="-514350">
              <a:lnSpc>
                <a:spcPct val="150000"/>
              </a:lnSpc>
              <a:buAutoNum type="romanUcPeriod"/>
            </a:pPr>
            <a:r>
              <a:rPr lang="en-US" sz="3000" dirty="0">
                <a:ea typeface="+mn-lt"/>
                <a:cs typeface="+mn-lt"/>
              </a:rPr>
              <a:t>Challenge</a:t>
            </a:r>
            <a:endParaRPr lang="en-US" sz="3000" dirty="0"/>
          </a:p>
          <a:p>
            <a:pPr marL="514350" indent="-514350">
              <a:lnSpc>
                <a:spcPct val="150000"/>
              </a:lnSpc>
              <a:buAutoNum type="romanUcPeriod"/>
            </a:pPr>
            <a:r>
              <a:rPr lang="en-US" sz="3000" dirty="0"/>
              <a:t>Bibliography</a:t>
            </a:r>
            <a:endParaRPr lang="en-US" sz="3000" dirty="0">
              <a:cs typeface="Calibri"/>
            </a:endParaRPr>
          </a:p>
        </p:txBody>
      </p:sp>
    </p:spTree>
    <p:extLst>
      <p:ext uri="{BB962C8B-B14F-4D97-AF65-F5344CB8AC3E}">
        <p14:creationId xmlns:p14="http://schemas.microsoft.com/office/powerpoint/2010/main" val="2190562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47C89878-35B4-495B-8EC4-CEF7824AE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880000">
            <a:off x="-3406748" y="6044115"/>
            <a:ext cx="7685488" cy="2476863"/>
          </a:xfrm>
          <a:prstGeom prst="rect">
            <a:avLst/>
          </a:prstGeom>
        </p:spPr>
      </p:pic>
      <p:sp>
        <p:nvSpPr>
          <p:cNvPr id="9" name="TextBox 8">
            <a:extLst>
              <a:ext uri="{FF2B5EF4-FFF2-40B4-BE49-F238E27FC236}">
                <a16:creationId xmlns:a16="http://schemas.microsoft.com/office/drawing/2014/main" id="{FAAE6109-0C0C-446A-9456-7942E11528AD}"/>
              </a:ext>
            </a:extLst>
          </p:cNvPr>
          <p:cNvSpPr txBox="1"/>
          <p:nvPr/>
        </p:nvSpPr>
        <p:spPr>
          <a:xfrm>
            <a:off x="2125195" y="1526801"/>
            <a:ext cx="458376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cs typeface="Calibri"/>
              </a:rPr>
              <a:t>Bin all of the 10 features</a:t>
            </a:r>
            <a:endParaRPr lang="en-US"/>
          </a:p>
          <a:p>
            <a:pPr marL="457200" indent="-457200">
              <a:buFont typeface="Arial"/>
              <a:buChar char="•"/>
            </a:pPr>
            <a:r>
              <a:rPr lang="en-US" sz="2800" dirty="0">
                <a:cs typeface="Calibri"/>
              </a:rPr>
              <a:t>Model Tuning</a:t>
            </a:r>
          </a:p>
          <a:p>
            <a:pPr marL="457200" indent="-457200">
              <a:buFont typeface="Arial"/>
              <a:buChar char="•"/>
            </a:pPr>
            <a:r>
              <a:rPr lang="en-US" sz="2800" dirty="0">
                <a:cs typeface="Calibri"/>
              </a:rPr>
              <a:t>Evaluation </a:t>
            </a:r>
          </a:p>
          <a:p>
            <a:pPr marL="457200" indent="-457200">
              <a:buFont typeface="Arial"/>
              <a:buChar char="•"/>
            </a:pPr>
            <a:r>
              <a:rPr lang="en-US" sz="2800">
                <a:solidFill>
                  <a:srgbClr val="000000"/>
                </a:solidFill>
                <a:cs typeface="Calibri"/>
              </a:rPr>
              <a:t>Auto </a:t>
            </a:r>
            <a:r>
              <a:rPr lang="en-US" sz="2800" dirty="0">
                <a:solidFill>
                  <a:srgbClr val="000000"/>
                </a:solidFill>
                <a:cs typeface="Calibri"/>
              </a:rPr>
              <a:t>– </a:t>
            </a:r>
            <a:r>
              <a:rPr lang="en-US" sz="2800">
                <a:solidFill>
                  <a:srgbClr val="000000"/>
                </a:solidFill>
                <a:cs typeface="Calibri"/>
              </a:rPr>
              <a:t>tunning</a:t>
            </a:r>
            <a:endParaRPr lang="en-US" sz="2800" dirty="0">
              <a:solidFill>
                <a:srgbClr val="000000"/>
              </a:solidFill>
              <a:cs typeface="Calibri"/>
            </a:endParaRPr>
          </a:p>
          <a:p>
            <a:pPr marL="457200" indent="-457200">
              <a:buFont typeface="Arial"/>
              <a:buChar char="•"/>
            </a:pPr>
            <a:r>
              <a:rPr lang="en-US" sz="2800" dirty="0">
                <a:solidFill>
                  <a:srgbClr val="000000"/>
                </a:solidFill>
                <a:cs typeface="Calibri"/>
              </a:rPr>
              <a:t>Find the best tree</a:t>
            </a:r>
          </a:p>
          <a:p>
            <a:endParaRPr lang="en-US" sz="2800" dirty="0">
              <a:solidFill>
                <a:srgbClr val="00B0F0"/>
              </a:solidFill>
              <a:cs typeface="Calibri"/>
            </a:endParaRPr>
          </a:p>
        </p:txBody>
      </p:sp>
      <p:pic>
        <p:nvPicPr>
          <p:cNvPr id="4" name="Picture 4" descr="Chart, line chart&#10;&#10;Description automatically generated">
            <a:extLst>
              <a:ext uri="{FF2B5EF4-FFF2-40B4-BE49-F238E27FC236}">
                <a16:creationId xmlns:a16="http://schemas.microsoft.com/office/drawing/2014/main" id="{5FEDD094-4B37-4B62-ADE6-C498856743D9}"/>
              </a:ext>
            </a:extLst>
          </p:cNvPr>
          <p:cNvPicPr>
            <a:picLocks noChangeAspect="1"/>
          </p:cNvPicPr>
          <p:nvPr/>
        </p:nvPicPr>
        <p:blipFill>
          <a:blip r:embed="rId4"/>
          <a:stretch>
            <a:fillRect/>
          </a:stretch>
        </p:blipFill>
        <p:spPr>
          <a:xfrm>
            <a:off x="11455400" y="378506"/>
            <a:ext cx="6629400" cy="4771722"/>
          </a:xfrm>
          <a:prstGeom prst="rect">
            <a:avLst/>
          </a:prstGeom>
        </p:spPr>
      </p:pic>
      <p:sp>
        <p:nvSpPr>
          <p:cNvPr id="6" name="TextBox 5">
            <a:extLst>
              <a:ext uri="{FF2B5EF4-FFF2-40B4-BE49-F238E27FC236}">
                <a16:creationId xmlns:a16="http://schemas.microsoft.com/office/drawing/2014/main" id="{94FB0DBF-8D73-4269-B2D7-E44E574F31D6}"/>
              </a:ext>
            </a:extLst>
          </p:cNvPr>
          <p:cNvSpPr txBox="1"/>
          <p:nvPr/>
        </p:nvSpPr>
        <p:spPr>
          <a:xfrm>
            <a:off x="7797800" y="1841500"/>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000" b="1" dirty="0"/>
              <a:t>AUC: 81.53%</a:t>
            </a:r>
            <a:endParaRPr lang="en-US" sz="5000" b="1">
              <a:cs typeface="Calibri"/>
            </a:endParaRPr>
          </a:p>
        </p:txBody>
      </p:sp>
      <p:pic>
        <p:nvPicPr>
          <p:cNvPr id="7" name="Picture 7" descr="Table&#10;&#10;Description automatically generated">
            <a:extLst>
              <a:ext uri="{FF2B5EF4-FFF2-40B4-BE49-F238E27FC236}">
                <a16:creationId xmlns:a16="http://schemas.microsoft.com/office/drawing/2014/main" id="{8212F6BF-26D1-4D26-820C-F918EABF33A4}"/>
              </a:ext>
            </a:extLst>
          </p:cNvPr>
          <p:cNvPicPr>
            <a:picLocks noChangeAspect="1"/>
          </p:cNvPicPr>
          <p:nvPr/>
        </p:nvPicPr>
        <p:blipFill>
          <a:blip r:embed="rId5"/>
          <a:stretch>
            <a:fillRect/>
          </a:stretch>
        </p:blipFill>
        <p:spPr>
          <a:xfrm>
            <a:off x="2210920" y="5641828"/>
            <a:ext cx="10007600" cy="2946072"/>
          </a:xfrm>
          <a:prstGeom prst="rect">
            <a:avLst/>
          </a:prstGeom>
        </p:spPr>
      </p:pic>
    </p:spTree>
    <p:extLst>
      <p:ext uri="{BB962C8B-B14F-4D97-AF65-F5344CB8AC3E}">
        <p14:creationId xmlns:p14="http://schemas.microsoft.com/office/powerpoint/2010/main" val="106861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47C89878-35B4-495B-8EC4-CEF7824AE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a:off x="-4710926" y="3438747"/>
            <a:ext cx="10139576" cy="3266878"/>
          </a:xfrm>
          <a:prstGeom prst="rect">
            <a:avLst/>
          </a:prstGeom>
        </p:spPr>
      </p:pic>
      <p:sp>
        <p:nvSpPr>
          <p:cNvPr id="5" name="TextBox 4">
            <a:extLst>
              <a:ext uri="{FF2B5EF4-FFF2-40B4-BE49-F238E27FC236}">
                <a16:creationId xmlns:a16="http://schemas.microsoft.com/office/drawing/2014/main" id="{CD8C8D2E-9E67-40CE-823A-3F7227222DF1}"/>
              </a:ext>
            </a:extLst>
          </p:cNvPr>
          <p:cNvSpPr txBox="1"/>
          <p:nvPr/>
        </p:nvSpPr>
        <p:spPr>
          <a:xfrm>
            <a:off x="2853825" y="3367277"/>
            <a:ext cx="896765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def </a:t>
            </a:r>
            <a:r>
              <a:rPr lang="en-US">
                <a:ea typeface="+mn-lt"/>
                <a:cs typeface="+mn-lt"/>
              </a:rPr>
              <a:t>predictor (</a:t>
            </a:r>
            <a:r>
              <a:rPr lang="en-US" b="1">
                <a:solidFill>
                  <a:srgbClr val="0070C0"/>
                </a:solidFill>
                <a:ea typeface="+mn-lt"/>
                <a:cs typeface="+mn-lt"/>
              </a:rPr>
              <a:t>Population, </a:t>
            </a:r>
            <a:r>
              <a:rPr lang="en-US" b="1" dirty="0" err="1">
                <a:solidFill>
                  <a:srgbClr val="0070C0"/>
                </a:solidFill>
                <a:ea typeface="+mn-lt"/>
                <a:cs typeface="+mn-lt"/>
              </a:rPr>
              <a:t>Median_Household_Income</a:t>
            </a:r>
            <a:r>
              <a:rPr lang="en-US" b="1">
                <a:solidFill>
                  <a:srgbClr val="0070C0"/>
                </a:solidFill>
                <a:ea typeface="+mn-lt"/>
                <a:cs typeface="+mn-lt"/>
              </a:rPr>
              <a:t>,  </a:t>
            </a:r>
            <a:r>
              <a:rPr lang="en-US" b="1" dirty="0" err="1">
                <a:solidFill>
                  <a:srgbClr val="0070C0"/>
                </a:solidFill>
                <a:ea typeface="+mn-lt"/>
                <a:cs typeface="+mn-lt"/>
              </a:rPr>
              <a:t>Avg_Commute_Time</a:t>
            </a:r>
            <a:r>
              <a:rPr lang="en-US" b="1">
                <a:solidFill>
                  <a:srgbClr val="0070C0"/>
                </a:solidFill>
                <a:ea typeface="+mn-lt"/>
                <a:cs typeface="+mn-lt"/>
              </a:rPr>
              <a:t>, </a:t>
            </a:r>
            <a:r>
              <a:rPr lang="en-US" b="1" dirty="0" err="1">
                <a:solidFill>
                  <a:srgbClr val="0070C0"/>
                </a:solidFill>
                <a:ea typeface="+mn-lt"/>
                <a:cs typeface="+mn-lt"/>
              </a:rPr>
              <a:t>Median_Real_Estate</a:t>
            </a:r>
            <a:r>
              <a:rPr lang="en-US" b="1">
                <a:solidFill>
                  <a:srgbClr val="0070C0"/>
                </a:solidFill>
                <a:ea typeface="+mn-lt"/>
                <a:cs typeface="+mn-lt"/>
              </a:rPr>
              <a:t>, </a:t>
            </a:r>
            <a:endParaRPr lang="en-US" b="1">
              <a:solidFill>
                <a:srgbClr val="0070C0"/>
              </a:solidFill>
              <a:cs typeface="Calibri"/>
            </a:endParaRPr>
          </a:p>
          <a:p>
            <a:r>
              <a:rPr lang="en-US" b="1">
                <a:solidFill>
                  <a:srgbClr val="0070C0"/>
                </a:solidFill>
                <a:ea typeface="+mn-lt"/>
                <a:cs typeface="+mn-lt"/>
              </a:rPr>
              <a:t>Married_15_34, Married_35_64, </a:t>
            </a:r>
            <a:r>
              <a:rPr lang="en-US" b="1" dirty="0" err="1">
                <a:solidFill>
                  <a:srgbClr val="0070C0"/>
                </a:solidFill>
                <a:ea typeface="+mn-lt"/>
                <a:cs typeface="+mn-lt"/>
              </a:rPr>
              <a:t>Gas_Price</a:t>
            </a:r>
            <a:r>
              <a:rPr lang="en-US" b="1">
                <a:solidFill>
                  <a:srgbClr val="0070C0"/>
                </a:solidFill>
                <a:ea typeface="+mn-lt"/>
                <a:cs typeface="+mn-lt"/>
              </a:rPr>
              <a:t>, </a:t>
            </a:r>
            <a:r>
              <a:rPr lang="en-US" b="1" dirty="0" err="1">
                <a:solidFill>
                  <a:srgbClr val="0070C0"/>
                </a:solidFill>
                <a:ea typeface="+mn-lt"/>
                <a:cs typeface="+mn-lt"/>
              </a:rPr>
              <a:t>Violent_Crime_Rate</a:t>
            </a:r>
            <a:r>
              <a:rPr lang="en-US" b="1">
                <a:solidFill>
                  <a:srgbClr val="0070C0"/>
                </a:solidFill>
                <a:ea typeface="+mn-lt"/>
                <a:cs typeface="+mn-lt"/>
              </a:rPr>
              <a:t>,  </a:t>
            </a:r>
            <a:r>
              <a:rPr lang="en-US" b="1" dirty="0" err="1">
                <a:solidFill>
                  <a:srgbClr val="0070C0"/>
                </a:solidFill>
                <a:ea typeface="+mn-lt"/>
                <a:cs typeface="+mn-lt"/>
              </a:rPr>
              <a:t>Number_of_Drive_Alone</a:t>
            </a:r>
            <a:r>
              <a:rPr lang="en-US" b="1">
                <a:solidFill>
                  <a:srgbClr val="0070C0"/>
                </a:solidFill>
                <a:ea typeface="+mn-lt"/>
                <a:cs typeface="+mn-lt"/>
              </a:rPr>
              <a:t>, </a:t>
            </a:r>
            <a:r>
              <a:rPr lang="en-US" b="1" dirty="0" err="1">
                <a:solidFill>
                  <a:srgbClr val="0070C0"/>
                </a:solidFill>
                <a:ea typeface="+mn-lt"/>
                <a:cs typeface="+mn-lt"/>
              </a:rPr>
              <a:t>Cost_Index</a:t>
            </a:r>
            <a:r>
              <a:rPr lang="en-US">
                <a:ea typeface="+mn-lt"/>
                <a:cs typeface="+mn-lt"/>
              </a:rPr>
              <a:t>):</a:t>
            </a:r>
            <a:endParaRPr lang="en-US"/>
          </a:p>
          <a:p>
            <a:pPr algn="l"/>
            <a:endParaRPr lang="en-US" dirty="0">
              <a:cs typeface="Calibri"/>
            </a:endParaRPr>
          </a:p>
          <a:p>
            <a:r>
              <a:rPr lang="en-US">
                <a:ea typeface="+mn-lt"/>
                <a:cs typeface="+mn-lt"/>
              </a:rPr>
              <a:t>Ex. </a:t>
            </a:r>
            <a:r>
              <a:rPr lang="en-US" dirty="0" err="1">
                <a:ea typeface="+mn-lt"/>
                <a:cs typeface="+mn-lt"/>
              </a:rPr>
              <a:t>Avg_Commute_Time</a:t>
            </a:r>
            <a:r>
              <a:rPr lang="en-US" dirty="0">
                <a:ea typeface="+mn-lt"/>
                <a:cs typeface="+mn-lt"/>
              </a:rPr>
              <a:t> = (1 if 16 &lt;= </a:t>
            </a:r>
            <a:r>
              <a:rPr lang="en-US" dirty="0" err="1">
                <a:ea typeface="+mn-lt"/>
                <a:cs typeface="+mn-lt"/>
              </a:rPr>
              <a:t>Avg_Commute_Time</a:t>
            </a:r>
            <a:r>
              <a:rPr lang="en-US" dirty="0">
                <a:ea typeface="+mn-lt"/>
                <a:cs typeface="+mn-lt"/>
              </a:rPr>
              <a:t> &lt; 22.2</a:t>
            </a:r>
            <a:endParaRPr lang="en-US" dirty="0"/>
          </a:p>
          <a:p>
            <a:r>
              <a:rPr lang="en-US" dirty="0">
                <a:ea typeface="+mn-lt"/>
                <a:cs typeface="+mn-lt"/>
              </a:rPr>
              <a:t>           else 2 if 22.2 &lt;= </a:t>
            </a:r>
            <a:r>
              <a:rPr lang="en-US" dirty="0" err="1">
                <a:ea typeface="+mn-lt"/>
                <a:cs typeface="+mn-lt"/>
              </a:rPr>
              <a:t>Avg_Commute_Time</a:t>
            </a:r>
            <a:r>
              <a:rPr lang="en-US" dirty="0">
                <a:ea typeface="+mn-lt"/>
                <a:cs typeface="+mn-lt"/>
              </a:rPr>
              <a:t> &lt; 24.8</a:t>
            </a:r>
            <a:endParaRPr lang="en-US" dirty="0"/>
          </a:p>
          <a:p>
            <a:r>
              <a:rPr lang="en-US" dirty="0">
                <a:ea typeface="+mn-lt"/>
                <a:cs typeface="+mn-lt"/>
              </a:rPr>
              <a:t>           else 3 if 24.8 &lt;= </a:t>
            </a:r>
            <a:r>
              <a:rPr lang="en-US" dirty="0" err="1">
                <a:ea typeface="+mn-lt"/>
                <a:cs typeface="+mn-lt"/>
              </a:rPr>
              <a:t>Avg_Commute_Time</a:t>
            </a:r>
            <a:r>
              <a:rPr lang="en-US" dirty="0">
                <a:ea typeface="+mn-lt"/>
                <a:cs typeface="+mn-lt"/>
              </a:rPr>
              <a:t> &lt; 26.6</a:t>
            </a:r>
            <a:endParaRPr lang="en-US" dirty="0"/>
          </a:p>
          <a:p>
            <a:r>
              <a:rPr lang="en-US" dirty="0">
                <a:ea typeface="+mn-lt"/>
                <a:cs typeface="+mn-lt"/>
              </a:rPr>
              <a:t>           else 4 )</a:t>
            </a:r>
            <a:endParaRPr lang="en-US" dirty="0"/>
          </a:p>
        </p:txBody>
      </p:sp>
      <p:sp>
        <p:nvSpPr>
          <p:cNvPr id="6" name="TextBox 5">
            <a:extLst>
              <a:ext uri="{FF2B5EF4-FFF2-40B4-BE49-F238E27FC236}">
                <a16:creationId xmlns:a16="http://schemas.microsoft.com/office/drawing/2014/main" id="{EA39DF06-58F6-4452-9D2A-5CBAD810B2EC}"/>
              </a:ext>
            </a:extLst>
          </p:cNvPr>
          <p:cNvSpPr txBox="1"/>
          <p:nvPr/>
        </p:nvSpPr>
        <p:spPr>
          <a:xfrm>
            <a:off x="2853008" y="6791821"/>
            <a:ext cx="8967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Calibri"/>
                <a:ea typeface="Courier New"/>
                <a:cs typeface="Courier New"/>
              </a:rPr>
              <a:t>new_county = predictor</a:t>
            </a:r>
            <a:r>
              <a:rPr lang="en-US" b="0">
                <a:solidFill>
                  <a:srgbClr val="000000"/>
                </a:solidFill>
                <a:latin typeface="Calibri"/>
                <a:ea typeface="Courier New"/>
                <a:cs typeface="Courier New"/>
              </a:rPr>
              <a:t>(</a:t>
            </a:r>
            <a:r>
              <a:rPr lang="en-US" b="0">
                <a:solidFill>
                  <a:srgbClr val="0070C0"/>
                </a:solidFill>
                <a:latin typeface="Calibri"/>
                <a:ea typeface="Courier New"/>
                <a:cs typeface="Courier New"/>
              </a:rPr>
              <a:t>200000, 34560, 30, 200000, 678, 7771, 2.590, 190, </a:t>
            </a:r>
            <a:r>
              <a:rPr lang="en-US" b="0" dirty="0">
                <a:solidFill>
                  <a:srgbClr val="0070C0"/>
                </a:solidFill>
                <a:latin typeface="Calibri"/>
                <a:ea typeface="Courier New"/>
                <a:cs typeface="Courier New"/>
              </a:rPr>
              <a:t>5000, 100</a:t>
            </a:r>
            <a:r>
              <a:rPr lang="en-US" b="0" dirty="0">
                <a:solidFill>
                  <a:srgbClr val="000000"/>
                </a:solidFill>
                <a:latin typeface="Calibri"/>
                <a:ea typeface="Courier New"/>
                <a:cs typeface="Courier New"/>
              </a:rPr>
              <a:t>)</a:t>
            </a:r>
            <a:endParaRPr lang="en-US" dirty="0">
              <a:latin typeface="Calibri"/>
            </a:endParaRPr>
          </a:p>
        </p:txBody>
      </p:sp>
      <p:sp>
        <p:nvSpPr>
          <p:cNvPr id="7" name="TextBox 6">
            <a:extLst>
              <a:ext uri="{FF2B5EF4-FFF2-40B4-BE49-F238E27FC236}">
                <a16:creationId xmlns:a16="http://schemas.microsoft.com/office/drawing/2014/main" id="{3517EAAC-8ECA-4C96-BE2E-824F377D5D2B}"/>
              </a:ext>
            </a:extLst>
          </p:cNvPr>
          <p:cNvSpPr txBox="1"/>
          <p:nvPr/>
        </p:nvSpPr>
        <p:spPr>
          <a:xfrm>
            <a:off x="2775991" y="7901648"/>
            <a:ext cx="45654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besttree.predict_proba(</a:t>
            </a:r>
            <a:r>
              <a:rPr lang="en-US" b="1">
                <a:solidFill>
                  <a:srgbClr val="0070C0"/>
                </a:solidFill>
                <a:ea typeface="+mn-lt"/>
                <a:cs typeface="+mn-lt"/>
              </a:rPr>
              <a:t>new_county</a:t>
            </a:r>
            <a:r>
              <a:rPr lang="en-US">
                <a:ea typeface="+mn-lt"/>
                <a:cs typeface="+mn-lt"/>
              </a:rPr>
              <a:t>)</a:t>
            </a:r>
            <a:endParaRPr lang="en-US"/>
          </a:p>
          <a:p>
            <a:endParaRPr lang="en-US" dirty="0">
              <a:latin typeface="Calibri"/>
              <a:cs typeface="Calibri"/>
            </a:endParaRPr>
          </a:p>
          <a:p>
            <a:r>
              <a:rPr lang="en-US">
                <a:latin typeface="Calibri"/>
                <a:cs typeface="Calibri"/>
              </a:rPr>
              <a:t>array([[</a:t>
            </a:r>
            <a:r>
              <a:rPr lang="en-US" sz="1600" b="1">
                <a:solidFill>
                  <a:srgbClr val="C00000"/>
                </a:solidFill>
                <a:latin typeface="Calibri"/>
                <a:cs typeface="Calibri"/>
              </a:rPr>
              <a:t>0.0625</a:t>
            </a:r>
            <a:r>
              <a:rPr lang="en-US">
                <a:latin typeface="Calibri"/>
                <a:cs typeface="Calibri"/>
              </a:rPr>
              <a:t>, </a:t>
            </a:r>
            <a:r>
              <a:rPr lang="en-US" b="1">
                <a:solidFill>
                  <a:srgbClr val="0070C0"/>
                </a:solidFill>
                <a:latin typeface="Calibri"/>
                <a:cs typeface="Calibri"/>
              </a:rPr>
              <a:t>0.9375</a:t>
            </a:r>
            <a:r>
              <a:rPr lang="en-US">
                <a:latin typeface="Calibri"/>
                <a:cs typeface="Calibri"/>
              </a:rPr>
              <a:t>]])</a:t>
            </a:r>
            <a:endParaRPr lang="en-US">
              <a:latin typeface="Calibri"/>
            </a:endParaRPr>
          </a:p>
        </p:txBody>
      </p:sp>
      <p:pic>
        <p:nvPicPr>
          <p:cNvPr id="8" name="Picture 8">
            <a:extLst>
              <a:ext uri="{FF2B5EF4-FFF2-40B4-BE49-F238E27FC236}">
                <a16:creationId xmlns:a16="http://schemas.microsoft.com/office/drawing/2014/main" id="{C17438AE-FAFA-4D7F-A8E1-2A022C9CE348}"/>
              </a:ext>
            </a:extLst>
          </p:cNvPr>
          <p:cNvPicPr>
            <a:picLocks noChangeAspect="1"/>
          </p:cNvPicPr>
          <p:nvPr/>
        </p:nvPicPr>
        <p:blipFill>
          <a:blip r:embed="rId4"/>
          <a:stretch>
            <a:fillRect/>
          </a:stretch>
        </p:blipFill>
        <p:spPr>
          <a:xfrm>
            <a:off x="12478871" y="1942332"/>
            <a:ext cx="4723039" cy="7080090"/>
          </a:xfrm>
          <a:prstGeom prst="rect">
            <a:avLst/>
          </a:prstGeom>
        </p:spPr>
      </p:pic>
      <p:sp>
        <p:nvSpPr>
          <p:cNvPr id="4" name="TextBox 3">
            <a:extLst>
              <a:ext uri="{FF2B5EF4-FFF2-40B4-BE49-F238E27FC236}">
                <a16:creationId xmlns:a16="http://schemas.microsoft.com/office/drawing/2014/main" id="{B416BA1C-ADB7-454E-B9C5-8C6869DEBB27}"/>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9" name="TextBox 8">
            <a:extLst>
              <a:ext uri="{FF2B5EF4-FFF2-40B4-BE49-F238E27FC236}">
                <a16:creationId xmlns:a16="http://schemas.microsoft.com/office/drawing/2014/main" id="{52503EBF-FD07-4530-A7CF-608AD428E93A}"/>
              </a:ext>
            </a:extLst>
          </p:cNvPr>
          <p:cNvSpPr txBox="1"/>
          <p:nvPr/>
        </p:nvSpPr>
        <p:spPr>
          <a:xfrm>
            <a:off x="2852208" y="1273175"/>
            <a:ext cx="69596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t>Search Function</a:t>
            </a:r>
            <a:endParaRPr lang="en-US" sz="6000" b="1">
              <a:cs typeface="Calibri"/>
            </a:endParaRPr>
          </a:p>
        </p:txBody>
      </p:sp>
    </p:spTree>
    <p:extLst>
      <p:ext uri="{BB962C8B-B14F-4D97-AF65-F5344CB8AC3E}">
        <p14:creationId xmlns:p14="http://schemas.microsoft.com/office/powerpoint/2010/main" val="3813520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sp>
        <p:nvSpPr>
          <p:cNvPr id="2" name="AutoShape 2"/>
          <p:cNvSpPr/>
          <p:nvPr/>
        </p:nvSpPr>
        <p:spPr>
          <a:xfrm rot="-10800000">
            <a:off x="2336123" y="0"/>
            <a:ext cx="9525" cy="10287000"/>
          </a:xfrm>
          <a:prstGeom prst="rect">
            <a:avLst/>
          </a:prstGeom>
          <a:solidFill>
            <a:srgbClr val="FFFFFF"/>
          </a:solidFill>
        </p:spPr>
      </p:sp>
      <p:sp>
        <p:nvSpPr>
          <p:cNvPr id="5" name="TextBox 5"/>
          <p:cNvSpPr txBox="1"/>
          <p:nvPr/>
        </p:nvSpPr>
        <p:spPr>
          <a:xfrm rot="-5400000">
            <a:off x="-1267770" y="6659696"/>
            <a:ext cx="4911458" cy="285750"/>
          </a:xfrm>
          <a:prstGeom prst="rect">
            <a:avLst/>
          </a:prstGeom>
        </p:spPr>
        <p:txBody>
          <a:bodyPr lIns="0" tIns="0" rIns="0" bIns="0" rtlCol="0" anchor="t">
            <a:spAutoFit/>
          </a:bodyPr>
          <a:lstStyle/>
          <a:p>
            <a:pPr>
              <a:lnSpc>
                <a:spcPts val="2280"/>
              </a:lnSpc>
            </a:pPr>
            <a:r>
              <a:rPr lang="en-US" sz="1900" spc="380">
                <a:solidFill>
                  <a:srgbClr val="FFFFFF"/>
                </a:solidFill>
                <a:latin typeface="HK Grotesk Light Bold"/>
              </a:rPr>
              <a:t>MODELLING PORTFOLIO</a:t>
            </a:r>
          </a:p>
        </p:txBody>
      </p:sp>
      <p:grpSp>
        <p:nvGrpSpPr>
          <p:cNvPr id="6" name="Group 6"/>
          <p:cNvGrpSpPr/>
          <p:nvPr/>
        </p:nvGrpSpPr>
        <p:grpSpPr>
          <a:xfrm>
            <a:off x="2654022" y="3373822"/>
            <a:ext cx="6241041" cy="4803580"/>
            <a:chOff x="0" y="76200"/>
            <a:chExt cx="8321388" cy="6404775"/>
          </a:xfrm>
        </p:grpSpPr>
        <p:sp>
          <p:nvSpPr>
            <p:cNvPr id="7" name="TextBox 7"/>
            <p:cNvSpPr txBox="1"/>
            <p:nvPr/>
          </p:nvSpPr>
          <p:spPr>
            <a:xfrm>
              <a:off x="0" y="2531346"/>
              <a:ext cx="8321388" cy="3949629"/>
            </a:xfrm>
            <a:prstGeom prst="rect">
              <a:avLst/>
            </a:prstGeom>
          </p:spPr>
          <p:txBody>
            <a:bodyPr lIns="0" tIns="0" rIns="0" bIns="0" rtlCol="0" anchor="t">
              <a:spAutoFit/>
            </a:bodyPr>
            <a:lstStyle/>
            <a:p>
              <a:pPr marL="571500" indent="-571500">
                <a:lnSpc>
                  <a:spcPct val="150000"/>
                </a:lnSpc>
                <a:buFont typeface="Wingdings"/>
                <a:buChar char="Ø"/>
              </a:pPr>
              <a:r>
                <a:rPr lang="en-US" sz="4400">
                  <a:solidFill>
                    <a:srgbClr val="FFFFFF"/>
                  </a:solidFill>
                  <a:latin typeface="HK Grotesk Light"/>
                </a:rPr>
                <a:t>kNN Regressions</a:t>
              </a:r>
              <a:endParaRPr lang="en-US" sz="4400" dirty="0">
                <a:solidFill>
                  <a:srgbClr val="FFFFFF"/>
                </a:solidFill>
                <a:latin typeface="HK Grotesk Light"/>
              </a:endParaRPr>
            </a:p>
            <a:p>
              <a:pPr marL="571500" indent="-571500">
                <a:lnSpc>
                  <a:spcPct val="150000"/>
                </a:lnSpc>
                <a:buFont typeface="Wingdings"/>
                <a:buChar char="Ø"/>
              </a:pPr>
              <a:endParaRPr lang="en-US" sz="4400" dirty="0">
                <a:solidFill>
                  <a:srgbClr val="FFFFFF"/>
                </a:solidFill>
                <a:latin typeface="HK Grotesk Light"/>
              </a:endParaRPr>
            </a:p>
            <a:p>
              <a:pPr marL="571500" indent="-571500">
                <a:lnSpc>
                  <a:spcPct val="150000"/>
                </a:lnSpc>
                <a:buFont typeface="Wingdings"/>
                <a:buChar char="Ø"/>
              </a:pPr>
              <a:r>
                <a:rPr lang="en-US" sz="4400">
                  <a:solidFill>
                    <a:srgbClr val="FFFFFF"/>
                  </a:solidFill>
                  <a:latin typeface="HK Grotesk Light"/>
                </a:rPr>
                <a:t>kNN Recommender</a:t>
              </a:r>
              <a:endParaRPr lang="en-US" sz="4400" dirty="0">
                <a:solidFill>
                  <a:srgbClr val="FFFFFF"/>
                </a:solidFill>
                <a:latin typeface="HK Grotesk Light"/>
              </a:endParaRPr>
            </a:p>
          </p:txBody>
        </p:sp>
        <p:sp>
          <p:nvSpPr>
            <p:cNvPr id="8" name="TextBox 8"/>
            <p:cNvSpPr txBox="1"/>
            <p:nvPr/>
          </p:nvSpPr>
          <p:spPr>
            <a:xfrm>
              <a:off x="0" y="76200"/>
              <a:ext cx="8321388" cy="1752600"/>
            </a:xfrm>
            <a:prstGeom prst="rect">
              <a:avLst/>
            </a:prstGeom>
          </p:spPr>
          <p:txBody>
            <a:bodyPr lIns="0" tIns="0" rIns="0" bIns="0" rtlCol="0" anchor="t">
              <a:spAutoFit/>
            </a:bodyPr>
            <a:lstStyle/>
            <a:p>
              <a:pPr>
                <a:lnSpc>
                  <a:spcPts val="9900"/>
                </a:lnSpc>
              </a:pPr>
              <a:r>
                <a:rPr lang="en-US" sz="9000">
                  <a:solidFill>
                    <a:srgbClr val="C5F2DA"/>
                  </a:solidFill>
                  <a:latin typeface="HK Grotesk Bold Bold"/>
                </a:rPr>
                <a:t>Model III</a:t>
              </a:r>
              <a:endParaRPr lang="en-US" sz="9000" dirty="0">
                <a:solidFill>
                  <a:srgbClr val="C5F2DA"/>
                </a:solidFill>
                <a:latin typeface="HK Grotesk Bold Bold"/>
              </a:endParaRPr>
            </a:p>
          </p:txBody>
        </p:sp>
      </p:grpSp>
      <p:pic>
        <p:nvPicPr>
          <p:cNvPr id="10" name="Picture 10" descr="A picture containing text&#10;&#10;Description automatically generated">
            <a:extLst>
              <a:ext uri="{FF2B5EF4-FFF2-40B4-BE49-F238E27FC236}">
                <a16:creationId xmlns:a16="http://schemas.microsoft.com/office/drawing/2014/main" id="{DBF11207-CBE4-4DDC-86C5-E527054510AA}"/>
              </a:ext>
            </a:extLst>
          </p:cNvPr>
          <p:cNvPicPr>
            <a:picLocks noChangeAspect="1"/>
          </p:cNvPicPr>
          <p:nvPr/>
        </p:nvPicPr>
        <p:blipFill>
          <a:blip r:embed="rId3"/>
          <a:stretch>
            <a:fillRect/>
          </a:stretch>
        </p:blipFill>
        <p:spPr>
          <a:xfrm>
            <a:off x="8842248" y="-870"/>
            <a:ext cx="9445752" cy="10288740"/>
          </a:xfrm>
          <a:prstGeom prst="rect">
            <a:avLst/>
          </a:prstGeom>
        </p:spPr>
      </p:pic>
      <p:pic>
        <p:nvPicPr>
          <p:cNvPr id="11" name="Picture 11" descr="Shape, background pattern&#10;&#10;Description automatically generated">
            <a:extLst>
              <a:ext uri="{FF2B5EF4-FFF2-40B4-BE49-F238E27FC236}">
                <a16:creationId xmlns:a16="http://schemas.microsoft.com/office/drawing/2014/main" id="{8091DEBE-DEE0-4F5A-8A14-09FC16F3AD99}"/>
              </a:ext>
            </a:extLst>
          </p:cNvPr>
          <p:cNvPicPr>
            <a:picLocks noChangeAspect="1"/>
          </p:cNvPicPr>
          <p:nvPr/>
        </p:nvPicPr>
        <p:blipFill>
          <a:blip r:embed="rId4"/>
          <a:stretch>
            <a:fillRect/>
          </a:stretch>
        </p:blipFill>
        <p:spPr>
          <a:xfrm>
            <a:off x="8796528" y="-869"/>
            <a:ext cx="9582912" cy="10288738"/>
          </a:xfrm>
          <a:prstGeom prst="rect">
            <a:avLst/>
          </a:prstGeom>
        </p:spPr>
      </p:pic>
    </p:spTree>
    <p:extLst>
      <p:ext uri="{BB962C8B-B14F-4D97-AF65-F5344CB8AC3E}">
        <p14:creationId xmlns:p14="http://schemas.microsoft.com/office/powerpoint/2010/main" val="142662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Graphical user interface&#10;&#10;Description automatically generated">
            <a:extLst>
              <a:ext uri="{FF2B5EF4-FFF2-40B4-BE49-F238E27FC236}">
                <a16:creationId xmlns:a16="http://schemas.microsoft.com/office/drawing/2014/main" id="{A0AB3AA4-2650-469A-AC22-89C05F24BE3A}"/>
              </a:ext>
            </a:extLst>
          </p:cNvPr>
          <p:cNvPicPr>
            <a:picLocks noChangeAspect="1"/>
          </p:cNvPicPr>
          <p:nvPr/>
        </p:nvPicPr>
        <p:blipFill>
          <a:blip r:embed="rId3"/>
          <a:stretch>
            <a:fillRect/>
          </a:stretch>
        </p:blipFill>
        <p:spPr>
          <a:xfrm>
            <a:off x="13851128" y="114300"/>
            <a:ext cx="4054856" cy="9921240"/>
          </a:xfrm>
          <a:prstGeom prst="rect">
            <a:avLst/>
          </a:prstGeom>
        </p:spPr>
      </p:pic>
      <p:pic>
        <p:nvPicPr>
          <p:cNvPr id="2" name="Picture 2" descr="Table&#10;&#10;Description automatically generated">
            <a:extLst>
              <a:ext uri="{FF2B5EF4-FFF2-40B4-BE49-F238E27FC236}">
                <a16:creationId xmlns:a16="http://schemas.microsoft.com/office/drawing/2014/main" id="{F6DBDDB9-B3A7-406F-955B-52DBDBFF3518}"/>
              </a:ext>
            </a:extLst>
          </p:cNvPr>
          <p:cNvPicPr>
            <a:picLocks noChangeAspect="1"/>
          </p:cNvPicPr>
          <p:nvPr/>
        </p:nvPicPr>
        <p:blipFill>
          <a:blip r:embed="rId4"/>
          <a:stretch>
            <a:fillRect/>
          </a:stretch>
        </p:blipFill>
        <p:spPr>
          <a:xfrm>
            <a:off x="1289304" y="335624"/>
            <a:ext cx="9848088" cy="9624896"/>
          </a:xfrm>
          <a:prstGeom prst="rect">
            <a:avLst/>
          </a:prstGeom>
        </p:spPr>
      </p:pic>
      <p:sp>
        <p:nvSpPr>
          <p:cNvPr id="4" name="Rectangle 3">
            <a:extLst>
              <a:ext uri="{FF2B5EF4-FFF2-40B4-BE49-F238E27FC236}">
                <a16:creationId xmlns:a16="http://schemas.microsoft.com/office/drawing/2014/main" id="{212AEB3B-CB7A-4A89-A06A-4A13BB9B1AAD}"/>
              </a:ext>
            </a:extLst>
          </p:cNvPr>
          <p:cNvSpPr/>
          <p:nvPr/>
        </p:nvSpPr>
        <p:spPr>
          <a:xfrm>
            <a:off x="7857308" y="6044835"/>
            <a:ext cx="914400" cy="23513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F9C939-DDD2-417B-AE76-33C3DF26DC54}"/>
              </a:ext>
            </a:extLst>
          </p:cNvPr>
          <p:cNvSpPr/>
          <p:nvPr/>
        </p:nvSpPr>
        <p:spPr>
          <a:xfrm>
            <a:off x="7857308" y="5215344"/>
            <a:ext cx="914400" cy="6858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7BA26C0-1F8F-4D9C-A043-6CCEBC974E14}"/>
              </a:ext>
            </a:extLst>
          </p:cNvPr>
          <p:cNvSpPr/>
          <p:nvPr/>
        </p:nvSpPr>
        <p:spPr>
          <a:xfrm>
            <a:off x="7857308" y="6482441"/>
            <a:ext cx="914400" cy="109075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8" descr="A picture containing text, receipt&#10;&#10;Description automatically generated">
            <a:extLst>
              <a:ext uri="{FF2B5EF4-FFF2-40B4-BE49-F238E27FC236}">
                <a16:creationId xmlns:a16="http://schemas.microsoft.com/office/drawing/2014/main" id="{4F627F8F-1D30-416D-8F6C-48F08B46E3EA}"/>
              </a:ext>
            </a:extLst>
          </p:cNvPr>
          <p:cNvPicPr>
            <a:picLocks noChangeAspect="1"/>
          </p:cNvPicPr>
          <p:nvPr/>
        </p:nvPicPr>
        <p:blipFill>
          <a:blip r:embed="rId5"/>
          <a:stretch>
            <a:fillRect/>
          </a:stretch>
        </p:blipFill>
        <p:spPr>
          <a:xfrm>
            <a:off x="1286691" y="334191"/>
            <a:ext cx="12266022" cy="9546771"/>
          </a:xfrm>
          <a:prstGeom prst="rect">
            <a:avLst/>
          </a:prstGeom>
        </p:spPr>
      </p:pic>
    </p:spTree>
    <p:extLst>
      <p:ext uri="{BB962C8B-B14F-4D97-AF65-F5344CB8AC3E}">
        <p14:creationId xmlns:p14="http://schemas.microsoft.com/office/powerpoint/2010/main" val="1800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98FDE-0F2E-44F4-9CB1-7E1CA6D41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820000">
            <a:off x="-4447903" y="-2632166"/>
            <a:ext cx="18288000" cy="5886824"/>
          </a:xfrm>
          <a:prstGeom prst="rect">
            <a:avLst/>
          </a:prstGeom>
        </p:spPr>
      </p:pic>
      <p:pic>
        <p:nvPicPr>
          <p:cNvPr id="5" name="Picture 5" descr="Chart, scatter chart&#10;&#10;Description automatically generated">
            <a:extLst>
              <a:ext uri="{FF2B5EF4-FFF2-40B4-BE49-F238E27FC236}">
                <a16:creationId xmlns:a16="http://schemas.microsoft.com/office/drawing/2014/main" id="{F374ACB6-1812-4A92-B859-37891259A3B3}"/>
              </a:ext>
            </a:extLst>
          </p:cNvPr>
          <p:cNvPicPr>
            <a:picLocks noChangeAspect="1"/>
          </p:cNvPicPr>
          <p:nvPr/>
        </p:nvPicPr>
        <p:blipFill>
          <a:blip r:embed="rId5"/>
          <a:stretch>
            <a:fillRect/>
          </a:stretch>
        </p:blipFill>
        <p:spPr>
          <a:xfrm>
            <a:off x="6759287" y="314237"/>
            <a:ext cx="9618517" cy="9918298"/>
          </a:xfrm>
          <a:prstGeom prst="rect">
            <a:avLst/>
          </a:prstGeom>
        </p:spPr>
      </p:pic>
    </p:spTree>
    <p:extLst>
      <p:ext uri="{BB962C8B-B14F-4D97-AF65-F5344CB8AC3E}">
        <p14:creationId xmlns:p14="http://schemas.microsoft.com/office/powerpoint/2010/main" val="196450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7EAD0470-F436-47FE-B0B5-1A0CC9019DC8}"/>
              </a:ext>
            </a:extLst>
          </p:cNvPr>
          <p:cNvPicPr>
            <a:picLocks noChangeAspect="1"/>
          </p:cNvPicPr>
          <p:nvPr/>
        </p:nvPicPr>
        <p:blipFill>
          <a:blip r:embed="rId3"/>
          <a:stretch>
            <a:fillRect/>
          </a:stretch>
        </p:blipFill>
        <p:spPr>
          <a:xfrm>
            <a:off x="914400" y="1503833"/>
            <a:ext cx="7973568" cy="8358326"/>
          </a:xfrm>
          <a:prstGeom prst="rect">
            <a:avLst/>
          </a:prstGeom>
        </p:spPr>
      </p:pic>
      <p:pic>
        <p:nvPicPr>
          <p:cNvPr id="5" name="Picture 17">
            <a:extLst>
              <a:ext uri="{FF2B5EF4-FFF2-40B4-BE49-F238E27FC236}">
                <a16:creationId xmlns:a16="http://schemas.microsoft.com/office/drawing/2014/main" id="{D76FFA7F-C760-4598-BD3E-3BB13917E2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2720000">
            <a:off x="6815034" y="599132"/>
            <a:ext cx="15266267" cy="4914142"/>
          </a:xfrm>
          <a:prstGeom prst="rect">
            <a:avLst/>
          </a:prstGeom>
        </p:spPr>
      </p:pic>
      <p:sp>
        <p:nvSpPr>
          <p:cNvPr id="6" name="TextBox 1">
            <a:extLst>
              <a:ext uri="{FF2B5EF4-FFF2-40B4-BE49-F238E27FC236}">
                <a16:creationId xmlns:a16="http://schemas.microsoft.com/office/drawing/2014/main" id="{26AAA38A-2DB9-47B4-99FE-F4CC3569BD67}"/>
              </a:ext>
            </a:extLst>
          </p:cNvPr>
          <p:cNvSpPr txBox="1"/>
          <p:nvPr/>
        </p:nvSpPr>
        <p:spPr>
          <a:xfrm>
            <a:off x="9552867" y="2141655"/>
            <a:ext cx="6611112" cy="6247864"/>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Consolas"/>
              </a:rPr>
              <a:t>RMSE Value for k = 1 is : 31.936822608047162
RMSE Value for k = 2 is : 29.908081701503857
RMSE Value for k = 3 is : 31.29441146794896
RMSE Value for k = 4 is : 30.36076520494481
RMSE Value for k = 5 is : 29.65441764418251
RMSE Value for k = 6 is : 29.00301011523943
RMSE Value for k = 7 is : 27.022586683275634
RMSE Value for k = 8 is : 27.898196924216094
RMSE Value for k = 9 is : 28.166940607916164
RMSE Value for k = 10 is : 28.530822265559333
RMSE Value for k = 11 is : 29.460548436684924
RMSE Value for k = 12 is : 28.90803670760808
RMSE Value for k = 13 is : 28.901760805630325
RMSE Value for k = 14 is : 28.99852587326476
RMSE Value for k = 15 is : 29.556384309111557
RMSE Value for k = 16 is : 29.682367487464745
RMSE Value for k = 17 is : 30.264263452908473
RMSE Value for k = 18 is : 30.394255050651527
RMSE Value for k = 19 is : 29.891698976603912
RMSE Value for k = 20 is : 29.654067389920687</a:t>
            </a:r>
            <a:endParaRPr lang="en-US" sz="2000">
              <a:cs typeface="Calibri"/>
            </a:endParaRPr>
          </a:p>
        </p:txBody>
      </p:sp>
      <p:sp>
        <p:nvSpPr>
          <p:cNvPr id="8" name="TextBox 7">
            <a:extLst>
              <a:ext uri="{FF2B5EF4-FFF2-40B4-BE49-F238E27FC236}">
                <a16:creationId xmlns:a16="http://schemas.microsoft.com/office/drawing/2014/main" id="{C2FD72CA-4D8B-4921-ACB6-ACD320E845EB}"/>
              </a:ext>
            </a:extLst>
          </p:cNvPr>
          <p:cNvSpPr txBox="1"/>
          <p:nvPr/>
        </p:nvSpPr>
        <p:spPr>
          <a:xfrm>
            <a:off x="1455842" y="502812"/>
            <a:ext cx="8458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t>K-NN Regression Evaluation</a:t>
            </a:r>
          </a:p>
        </p:txBody>
      </p:sp>
      <p:sp>
        <p:nvSpPr>
          <p:cNvPr id="3" name="TextBox 2">
            <a:extLst>
              <a:ext uri="{FF2B5EF4-FFF2-40B4-BE49-F238E27FC236}">
                <a16:creationId xmlns:a16="http://schemas.microsoft.com/office/drawing/2014/main" id="{894462A9-3F07-4FED-9928-158E6BC7E1F1}"/>
              </a:ext>
            </a:extLst>
          </p:cNvPr>
          <p:cNvSpPr txBox="1"/>
          <p:nvPr/>
        </p:nvSpPr>
        <p:spPr>
          <a:xfrm>
            <a:off x="9555480" y="8631283"/>
            <a:ext cx="63942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onsolas"/>
              </a:rPr>
              <a:t>All Data Score: 0.6501028899141487
All Training Data Score: 0.6487216615511928</a:t>
            </a:r>
            <a:endParaRPr lang="en-US" sz="2000" b="1" dirty="0"/>
          </a:p>
        </p:txBody>
      </p:sp>
    </p:spTree>
    <p:extLst>
      <p:ext uri="{BB962C8B-B14F-4D97-AF65-F5344CB8AC3E}">
        <p14:creationId xmlns:p14="http://schemas.microsoft.com/office/powerpoint/2010/main" val="285622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11" descr="Shape, background pattern&#10;&#10;Description automatically generated">
            <a:extLst>
              <a:ext uri="{FF2B5EF4-FFF2-40B4-BE49-F238E27FC236}">
                <a16:creationId xmlns:a16="http://schemas.microsoft.com/office/drawing/2014/main" id="{70B59BE9-4C84-4390-BEE3-62BBB6650E52}"/>
              </a:ext>
            </a:extLst>
          </p:cNvPr>
          <p:cNvPicPr>
            <a:picLocks noChangeAspect="1"/>
          </p:cNvPicPr>
          <p:nvPr/>
        </p:nvPicPr>
        <p:blipFill>
          <a:blip r:embed="rId3"/>
          <a:stretch>
            <a:fillRect/>
          </a:stretch>
        </p:blipFill>
        <p:spPr>
          <a:xfrm flipH="1">
            <a:off x="4848" y="-869"/>
            <a:ext cx="18333997" cy="10288738"/>
          </a:xfrm>
          <a:prstGeom prst="rect">
            <a:avLst/>
          </a:prstGeom>
        </p:spPr>
      </p:pic>
      <p:sp>
        <p:nvSpPr>
          <p:cNvPr id="11" name="TextBox 10">
            <a:extLst>
              <a:ext uri="{FF2B5EF4-FFF2-40B4-BE49-F238E27FC236}">
                <a16:creationId xmlns:a16="http://schemas.microsoft.com/office/drawing/2014/main" id="{8E8BB955-02C4-4DA0-A2C1-70A822591E95}"/>
              </a:ext>
            </a:extLst>
          </p:cNvPr>
          <p:cNvSpPr txBox="1"/>
          <p:nvPr/>
        </p:nvSpPr>
        <p:spPr>
          <a:xfrm>
            <a:off x="754456" y="727948"/>
            <a:ext cx="8458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dirty="0" err="1">
                <a:cs typeface="Calibri"/>
              </a:rPr>
              <a:t>kNN</a:t>
            </a:r>
            <a:r>
              <a:rPr lang="en-US" sz="5400" b="1" dirty="0">
                <a:cs typeface="Calibri"/>
              </a:rPr>
              <a:t> Prediction System</a:t>
            </a:r>
          </a:p>
        </p:txBody>
      </p:sp>
      <p:pic>
        <p:nvPicPr>
          <p:cNvPr id="12" name="Picture 12">
            <a:extLst>
              <a:ext uri="{FF2B5EF4-FFF2-40B4-BE49-F238E27FC236}">
                <a16:creationId xmlns:a16="http://schemas.microsoft.com/office/drawing/2014/main" id="{7203CBCE-0014-44A3-A8FD-535A33865DCC}"/>
              </a:ext>
            </a:extLst>
          </p:cNvPr>
          <p:cNvPicPr>
            <a:picLocks noChangeAspect="1"/>
          </p:cNvPicPr>
          <p:nvPr/>
        </p:nvPicPr>
        <p:blipFill>
          <a:blip r:embed="rId4"/>
          <a:stretch>
            <a:fillRect/>
          </a:stretch>
        </p:blipFill>
        <p:spPr>
          <a:xfrm>
            <a:off x="2724152" y="1855295"/>
            <a:ext cx="15220949" cy="3459134"/>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B42099E7-7F0C-458E-8B81-450B1ACFC8EE}"/>
              </a:ext>
            </a:extLst>
          </p:cNvPr>
          <p:cNvPicPr>
            <a:picLocks noChangeAspect="1"/>
          </p:cNvPicPr>
          <p:nvPr/>
        </p:nvPicPr>
        <p:blipFill>
          <a:blip r:embed="rId5"/>
          <a:stretch>
            <a:fillRect/>
          </a:stretch>
        </p:blipFill>
        <p:spPr>
          <a:xfrm>
            <a:off x="4975514" y="5739451"/>
            <a:ext cx="12969586" cy="3977574"/>
          </a:xfrm>
          <a:prstGeom prst="rect">
            <a:avLst/>
          </a:prstGeom>
        </p:spPr>
      </p:pic>
    </p:spTree>
    <p:extLst>
      <p:ext uri="{BB962C8B-B14F-4D97-AF65-F5344CB8AC3E}">
        <p14:creationId xmlns:p14="http://schemas.microsoft.com/office/powerpoint/2010/main" val="294423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pic>
        <p:nvPicPr>
          <p:cNvPr id="12" name="Picture 12" descr="A picture containing text, grass, outdoor, sky&#10;&#10;Description automatically generated">
            <a:extLst>
              <a:ext uri="{FF2B5EF4-FFF2-40B4-BE49-F238E27FC236}">
                <a16:creationId xmlns:a16="http://schemas.microsoft.com/office/drawing/2014/main" id="{3541572A-088B-4D85-A001-75A904DAB388}"/>
              </a:ext>
            </a:extLst>
          </p:cNvPr>
          <p:cNvPicPr>
            <a:picLocks noChangeAspect="1"/>
          </p:cNvPicPr>
          <p:nvPr/>
        </p:nvPicPr>
        <p:blipFill>
          <a:blip r:embed="rId3"/>
          <a:stretch>
            <a:fillRect/>
          </a:stretch>
        </p:blipFill>
        <p:spPr>
          <a:xfrm>
            <a:off x="5461188" y="-2266"/>
            <a:ext cx="12828493" cy="10299935"/>
          </a:xfrm>
          <a:prstGeom prst="rect">
            <a:avLst/>
          </a:prstGeom>
        </p:spPr>
      </p:pic>
      <p:pic>
        <p:nvPicPr>
          <p:cNvPr id="14" name="Picture 11" descr="Shape, background pattern&#10;&#10;Description automatically generated">
            <a:extLst>
              <a:ext uri="{FF2B5EF4-FFF2-40B4-BE49-F238E27FC236}">
                <a16:creationId xmlns:a16="http://schemas.microsoft.com/office/drawing/2014/main" id="{367D4EA9-3828-4616-84ED-F45A0F79595A}"/>
              </a:ext>
            </a:extLst>
          </p:cNvPr>
          <p:cNvPicPr>
            <a:picLocks noChangeAspect="1"/>
          </p:cNvPicPr>
          <p:nvPr/>
        </p:nvPicPr>
        <p:blipFill>
          <a:blip r:embed="rId4"/>
          <a:stretch>
            <a:fillRect/>
          </a:stretch>
        </p:blipFill>
        <p:spPr>
          <a:xfrm>
            <a:off x="-6181" y="-2196"/>
            <a:ext cx="18571402" cy="10297882"/>
          </a:xfrm>
          <a:prstGeom prst="rect">
            <a:avLst/>
          </a:prstGeom>
        </p:spPr>
      </p:pic>
      <p:sp>
        <p:nvSpPr>
          <p:cNvPr id="16" name="TextBox 1">
            <a:extLst>
              <a:ext uri="{FF2B5EF4-FFF2-40B4-BE49-F238E27FC236}">
                <a16:creationId xmlns:a16="http://schemas.microsoft.com/office/drawing/2014/main" id="{AF8477C1-1514-4759-ABB7-846A6119DF10}"/>
              </a:ext>
            </a:extLst>
          </p:cNvPr>
          <p:cNvSpPr txBox="1"/>
          <p:nvPr/>
        </p:nvSpPr>
        <p:spPr>
          <a:xfrm>
            <a:off x="868915" y="3458599"/>
            <a:ext cx="7508501" cy="5632311"/>
          </a:xfrm>
          <a:prstGeom prst="rect">
            <a:avLst/>
          </a:prstGeom>
          <a:solidFill>
            <a:srgbClr val="0A5D5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57250" indent="-857250">
              <a:buFont typeface="Wingdings"/>
              <a:buChar char="Ø"/>
            </a:pPr>
            <a:r>
              <a:rPr lang="en-US" sz="6000" b="1">
                <a:solidFill>
                  <a:schemeClr val="bg1"/>
                </a:solidFill>
                <a:cs typeface="Calibri"/>
              </a:rPr>
              <a:t>Linear Regression</a:t>
            </a:r>
            <a:endParaRPr lang="en-US" sz="6000" b="1" dirty="0">
              <a:solidFill>
                <a:schemeClr val="bg1"/>
              </a:solidFill>
              <a:cs typeface="Calibri"/>
            </a:endParaRPr>
          </a:p>
          <a:p>
            <a:pPr marL="857250" indent="-857250">
              <a:buFont typeface="Wingdings"/>
              <a:buChar char="Ø"/>
            </a:pPr>
            <a:endParaRPr lang="en-US" sz="6000" b="1" dirty="0">
              <a:solidFill>
                <a:schemeClr val="bg1"/>
              </a:solidFill>
              <a:cs typeface="Calibri"/>
            </a:endParaRPr>
          </a:p>
          <a:p>
            <a:pPr marL="857250" indent="-857250">
              <a:buFont typeface="Wingdings"/>
              <a:buChar char="Ø"/>
            </a:pPr>
            <a:r>
              <a:rPr lang="en-US" sz="6000" b="1">
                <a:solidFill>
                  <a:schemeClr val="bg1"/>
                </a:solidFill>
              </a:rPr>
              <a:t>Decision Tree</a:t>
            </a:r>
            <a:endParaRPr lang="en-US" sz="6000" b="1">
              <a:solidFill>
                <a:schemeClr val="bg1"/>
              </a:solidFill>
              <a:cs typeface="Calibri"/>
            </a:endParaRPr>
          </a:p>
          <a:p>
            <a:pPr marL="857250" indent="-857250">
              <a:buFont typeface="Wingdings"/>
              <a:buChar char="Ø"/>
            </a:pPr>
            <a:endParaRPr lang="en-US" sz="6000" b="1" dirty="0">
              <a:solidFill>
                <a:srgbClr val="FFFFFF"/>
              </a:solidFill>
              <a:cs typeface="Calibri"/>
            </a:endParaRPr>
          </a:p>
          <a:p>
            <a:pPr marL="857250" indent="-857250">
              <a:buFont typeface="Wingdings"/>
              <a:buChar char="Ø"/>
            </a:pPr>
            <a:r>
              <a:rPr lang="en-US" sz="6000" b="1" dirty="0" err="1">
                <a:solidFill>
                  <a:srgbClr val="FFFFFF"/>
                </a:solidFill>
                <a:cs typeface="Calibri"/>
              </a:rPr>
              <a:t>kNN</a:t>
            </a:r>
            <a:r>
              <a:rPr lang="en-US" sz="6000" b="1" dirty="0">
                <a:solidFill>
                  <a:srgbClr val="FFFFFF"/>
                </a:solidFill>
                <a:cs typeface="Calibri"/>
              </a:rPr>
              <a:t> Recommender System</a:t>
            </a:r>
          </a:p>
        </p:txBody>
      </p:sp>
      <p:sp>
        <p:nvSpPr>
          <p:cNvPr id="18" name="TextBox 17">
            <a:extLst>
              <a:ext uri="{FF2B5EF4-FFF2-40B4-BE49-F238E27FC236}">
                <a16:creationId xmlns:a16="http://schemas.microsoft.com/office/drawing/2014/main" id="{48959B0D-46EB-4D2F-96CC-1F81307A863E}"/>
              </a:ext>
            </a:extLst>
          </p:cNvPr>
          <p:cNvSpPr txBox="1"/>
          <p:nvPr/>
        </p:nvSpPr>
        <p:spPr>
          <a:xfrm>
            <a:off x="868680" y="982980"/>
            <a:ext cx="541324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dirty="0">
                <a:solidFill>
                  <a:srgbClr val="FFFFFF"/>
                </a:solidFill>
              </a:rPr>
              <a:t>CONCLUSION</a:t>
            </a:r>
            <a:endParaRPr lang="en-US" sz="7200" b="1" dirty="0">
              <a:solidFill>
                <a:srgbClr val="FFFFFF"/>
              </a:solidFill>
              <a:cs typeface="Calibri"/>
            </a:endParaRPr>
          </a:p>
        </p:txBody>
      </p:sp>
      <p:sp>
        <p:nvSpPr>
          <p:cNvPr id="19" name="TextBox 1">
            <a:extLst>
              <a:ext uri="{FF2B5EF4-FFF2-40B4-BE49-F238E27FC236}">
                <a16:creationId xmlns:a16="http://schemas.microsoft.com/office/drawing/2014/main" id="{AF8477C1-1514-4759-ABB7-846A6119DF10}"/>
              </a:ext>
            </a:extLst>
          </p:cNvPr>
          <p:cNvSpPr txBox="1"/>
          <p:nvPr/>
        </p:nvSpPr>
        <p:spPr>
          <a:xfrm>
            <a:off x="819605" y="3462149"/>
            <a:ext cx="7508501" cy="5632311"/>
          </a:xfrm>
          <a:prstGeom prst="rect">
            <a:avLst/>
          </a:prstGeom>
          <a:solidFill>
            <a:srgbClr val="0A5D5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57250" indent="-857250">
              <a:buFont typeface="Wingdings"/>
              <a:buChar char="Ø"/>
            </a:pPr>
            <a:r>
              <a:rPr lang="en-US" sz="6000" b="1">
                <a:solidFill>
                  <a:schemeClr val="bg1"/>
                </a:solidFill>
                <a:cs typeface="Calibri"/>
              </a:rPr>
              <a:t>Linear Regression</a:t>
            </a:r>
            <a:endParaRPr lang="en-US" sz="6000" b="1" dirty="0">
              <a:solidFill>
                <a:schemeClr val="bg1"/>
              </a:solidFill>
              <a:cs typeface="Calibri"/>
            </a:endParaRPr>
          </a:p>
          <a:p>
            <a:pPr marL="857250" indent="-857250">
              <a:buFont typeface="Wingdings"/>
              <a:buChar char="Ø"/>
            </a:pPr>
            <a:endParaRPr lang="en-US" sz="6000" b="1" dirty="0">
              <a:solidFill>
                <a:srgbClr val="FF0000"/>
              </a:solidFill>
            </a:endParaRPr>
          </a:p>
          <a:p>
            <a:pPr marL="857250" indent="-857250">
              <a:buFont typeface="Wingdings"/>
              <a:buChar char="Ø"/>
            </a:pPr>
            <a:r>
              <a:rPr lang="en-US" sz="6000" b="1">
                <a:solidFill>
                  <a:srgbClr val="FF0000"/>
                </a:solidFill>
              </a:rPr>
              <a:t>Decision Tree</a:t>
            </a:r>
            <a:endParaRPr lang="en-US" sz="6000" b="1">
              <a:solidFill>
                <a:srgbClr val="FF0000"/>
              </a:solidFill>
              <a:cs typeface="Calibri"/>
            </a:endParaRPr>
          </a:p>
          <a:p>
            <a:pPr marL="857250" indent="-857250">
              <a:buFont typeface="Wingdings"/>
              <a:buChar char="Ø"/>
            </a:pPr>
            <a:endParaRPr lang="en-US" sz="6000" b="1" dirty="0">
              <a:solidFill>
                <a:srgbClr val="FFFFFF"/>
              </a:solidFill>
              <a:cs typeface="Calibri"/>
            </a:endParaRPr>
          </a:p>
          <a:p>
            <a:pPr marL="857250" indent="-857250">
              <a:buFont typeface="Wingdings"/>
              <a:buChar char="Ø"/>
            </a:pPr>
            <a:r>
              <a:rPr lang="en-US" sz="6000" b="1" dirty="0" err="1">
                <a:solidFill>
                  <a:srgbClr val="FFFFFF"/>
                </a:solidFill>
                <a:cs typeface="Calibri"/>
              </a:rPr>
              <a:t>kNN</a:t>
            </a:r>
            <a:r>
              <a:rPr lang="en-US" sz="6000" b="1" dirty="0">
                <a:solidFill>
                  <a:srgbClr val="FFFFFF"/>
                </a:solidFill>
                <a:cs typeface="Calibri"/>
              </a:rPr>
              <a:t> Recommender System</a:t>
            </a:r>
          </a:p>
        </p:txBody>
      </p:sp>
    </p:spTree>
    <p:extLst>
      <p:ext uri="{BB962C8B-B14F-4D97-AF65-F5344CB8AC3E}">
        <p14:creationId xmlns:p14="http://schemas.microsoft.com/office/powerpoint/2010/main" val="38496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pic>
        <p:nvPicPr>
          <p:cNvPr id="3" name="Picture 7" descr="Icon&#10;&#10;Description automatically generated">
            <a:extLst>
              <a:ext uri="{FF2B5EF4-FFF2-40B4-BE49-F238E27FC236}">
                <a16:creationId xmlns:a16="http://schemas.microsoft.com/office/drawing/2014/main" id="{2BB876A7-2E74-4704-AF99-48AF6E9B7363}"/>
              </a:ext>
            </a:extLst>
          </p:cNvPr>
          <p:cNvPicPr>
            <a:picLocks noChangeAspect="1"/>
          </p:cNvPicPr>
          <p:nvPr/>
        </p:nvPicPr>
        <p:blipFill>
          <a:blip r:embed="rId2"/>
          <a:stretch>
            <a:fillRect/>
          </a:stretch>
        </p:blipFill>
        <p:spPr>
          <a:xfrm>
            <a:off x="7905563" y="733126"/>
            <a:ext cx="10382810" cy="8144536"/>
          </a:xfrm>
          <a:prstGeom prst="rect">
            <a:avLst/>
          </a:prstGeom>
        </p:spPr>
      </p:pic>
      <p:sp>
        <p:nvSpPr>
          <p:cNvPr id="5" name="TextBox 4">
            <a:extLst>
              <a:ext uri="{FF2B5EF4-FFF2-40B4-BE49-F238E27FC236}">
                <a16:creationId xmlns:a16="http://schemas.microsoft.com/office/drawing/2014/main" id="{173FD22F-8877-41B2-953F-062BBAC07D92}"/>
              </a:ext>
            </a:extLst>
          </p:cNvPr>
          <p:cNvSpPr txBox="1"/>
          <p:nvPr/>
        </p:nvSpPr>
        <p:spPr>
          <a:xfrm>
            <a:off x="583141" y="3220509"/>
            <a:ext cx="67818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4000" dirty="0">
                <a:solidFill>
                  <a:srgbClr val="C5F2DA"/>
                </a:solidFill>
                <a:ea typeface="+mn-lt"/>
                <a:cs typeface="+mn-lt"/>
              </a:rPr>
              <a:t>Data Collection </a:t>
            </a:r>
            <a:endParaRPr lang="en-US" sz="4000" dirty="0">
              <a:solidFill>
                <a:srgbClr val="C5F2DA"/>
              </a:solidFill>
              <a:cs typeface="Calibri"/>
            </a:endParaRPr>
          </a:p>
          <a:p>
            <a:pPr marL="285750" indent="-285750">
              <a:buFont typeface="Arial"/>
              <a:buChar char="•"/>
            </a:pPr>
            <a:r>
              <a:rPr lang="en-US" sz="4000" dirty="0">
                <a:solidFill>
                  <a:srgbClr val="C5F2DA"/>
                </a:solidFill>
                <a:ea typeface="+mn-lt"/>
                <a:cs typeface="+mn-lt"/>
              </a:rPr>
              <a:t>Model choose </a:t>
            </a:r>
            <a:endParaRPr lang="en-US" sz="4000" dirty="0">
              <a:solidFill>
                <a:srgbClr val="C5F2DA"/>
              </a:solidFill>
              <a:cs typeface="Calibri"/>
            </a:endParaRPr>
          </a:p>
          <a:p>
            <a:pPr marL="285750" indent="-285750">
              <a:buFont typeface="Arial"/>
              <a:buChar char="•"/>
            </a:pPr>
            <a:r>
              <a:rPr lang="en-US" sz="4000" dirty="0">
                <a:solidFill>
                  <a:srgbClr val="C5F2DA"/>
                </a:solidFill>
                <a:ea typeface="+mn-lt"/>
                <a:cs typeface="+mn-lt"/>
              </a:rPr>
              <a:t>Recommendation system </a:t>
            </a:r>
            <a:endParaRPr lang="en-US" sz="4000" dirty="0">
              <a:solidFill>
                <a:srgbClr val="C5F2DA"/>
              </a:solidFill>
              <a:cs typeface="Calibri"/>
            </a:endParaRPr>
          </a:p>
          <a:p>
            <a:endParaRPr lang="en-US" sz="4000">
              <a:solidFill>
                <a:srgbClr val="C5F2DA"/>
              </a:solidFill>
              <a:cs typeface="Calibri"/>
            </a:endParaRPr>
          </a:p>
        </p:txBody>
      </p:sp>
      <p:sp>
        <p:nvSpPr>
          <p:cNvPr id="7" name="TextBox 6">
            <a:extLst>
              <a:ext uri="{FF2B5EF4-FFF2-40B4-BE49-F238E27FC236}">
                <a16:creationId xmlns:a16="http://schemas.microsoft.com/office/drawing/2014/main" id="{F8905F8C-63E9-4BB5-9FC7-EC389ABB97C2}"/>
              </a:ext>
            </a:extLst>
          </p:cNvPr>
          <p:cNvSpPr txBox="1"/>
          <p:nvPr/>
        </p:nvSpPr>
        <p:spPr>
          <a:xfrm>
            <a:off x="584200" y="732366"/>
            <a:ext cx="476673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000" dirty="0">
                <a:solidFill>
                  <a:srgbClr val="C5F2DA"/>
                </a:solidFill>
                <a:cs typeface="Calibri"/>
              </a:rPr>
              <a:t>Challenges</a:t>
            </a:r>
          </a:p>
        </p:txBody>
      </p:sp>
    </p:spTree>
    <p:extLst>
      <p:ext uri="{BB962C8B-B14F-4D97-AF65-F5344CB8AC3E}">
        <p14:creationId xmlns:p14="http://schemas.microsoft.com/office/powerpoint/2010/main" val="3837610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75265" y="-783264"/>
            <a:ext cx="18438531" cy="6696730"/>
          </a:xfrm>
          <a:prstGeom prst="rect">
            <a:avLst/>
          </a:prstGeom>
        </p:spPr>
      </p:pic>
      <p:sp>
        <p:nvSpPr>
          <p:cNvPr id="3" name="AutoShape 3"/>
          <p:cNvSpPr/>
          <p:nvPr/>
        </p:nvSpPr>
        <p:spPr>
          <a:xfrm rot="-10800000">
            <a:off x="2336123" y="0"/>
            <a:ext cx="9525" cy="10287000"/>
          </a:xfrm>
          <a:prstGeom prst="rect">
            <a:avLst/>
          </a:prstGeom>
          <a:solidFill>
            <a:srgbClr val="FFFFFF"/>
          </a:solidFill>
        </p:spPr>
      </p:sp>
      <p:sp>
        <p:nvSpPr>
          <p:cNvPr id="5" name="TextBox 5"/>
          <p:cNvSpPr txBox="1"/>
          <p:nvPr/>
        </p:nvSpPr>
        <p:spPr>
          <a:xfrm rot="-5400000">
            <a:off x="-1267770" y="6659696"/>
            <a:ext cx="4911458" cy="285750"/>
          </a:xfrm>
          <a:prstGeom prst="rect">
            <a:avLst/>
          </a:prstGeom>
        </p:spPr>
        <p:txBody>
          <a:bodyPr lIns="0" tIns="0" rIns="0" bIns="0" rtlCol="0" anchor="t">
            <a:spAutoFit/>
          </a:bodyPr>
          <a:lstStyle/>
          <a:p>
            <a:pPr>
              <a:lnSpc>
                <a:spcPts val="2280"/>
              </a:lnSpc>
            </a:pPr>
            <a:r>
              <a:rPr lang="en-US" sz="1900" spc="380">
                <a:solidFill>
                  <a:srgbClr val="FFFFFF"/>
                </a:solidFill>
                <a:latin typeface="HK Grotesk Light Bold"/>
              </a:rPr>
              <a:t>MODELLING PORTFOLIO</a:t>
            </a:r>
          </a:p>
        </p:txBody>
      </p:sp>
      <p:sp>
        <p:nvSpPr>
          <p:cNvPr id="6" name="TextBox 6"/>
          <p:cNvSpPr txBox="1"/>
          <p:nvPr/>
        </p:nvSpPr>
        <p:spPr>
          <a:xfrm>
            <a:off x="2741542" y="4499811"/>
            <a:ext cx="7205294" cy="1288110"/>
          </a:xfrm>
          <a:prstGeom prst="rect">
            <a:avLst/>
          </a:prstGeom>
        </p:spPr>
        <p:txBody>
          <a:bodyPr wrap="square" lIns="0" tIns="0" rIns="0" bIns="0" rtlCol="0" anchor="t">
            <a:spAutoFit/>
          </a:bodyPr>
          <a:lstStyle/>
          <a:p>
            <a:pPr>
              <a:lnSpc>
                <a:spcPts val="9900"/>
              </a:lnSpc>
            </a:pPr>
            <a:r>
              <a:rPr lang="en-US" sz="9000" dirty="0">
                <a:solidFill>
                  <a:srgbClr val="C5F2DA"/>
                </a:solidFill>
                <a:latin typeface="HK Grotesk Bold Bold"/>
              </a:rPr>
              <a:t>Bibliography</a:t>
            </a:r>
            <a:endParaRPr lang="en-US" dirty="0"/>
          </a:p>
        </p:txBody>
      </p:sp>
      <p:sp>
        <p:nvSpPr>
          <p:cNvPr id="7" name="TextBox 6">
            <a:extLst>
              <a:ext uri="{FF2B5EF4-FFF2-40B4-BE49-F238E27FC236}">
                <a16:creationId xmlns:a16="http://schemas.microsoft.com/office/drawing/2014/main" id="{BCDAABFA-3023-42A8-87F8-5A1A485C70E1}"/>
              </a:ext>
            </a:extLst>
          </p:cNvPr>
          <p:cNvSpPr txBox="1"/>
          <p:nvPr/>
        </p:nvSpPr>
        <p:spPr>
          <a:xfrm>
            <a:off x="2739190" y="5977689"/>
            <a:ext cx="13551567" cy="1938992"/>
          </a:xfrm>
          <a:prstGeom prst="rect">
            <a:avLst/>
          </a:prstGeom>
          <a:solidFill>
            <a:srgbClr val="0A5D5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 sz="2400" u="sng" dirty="0">
                <a:solidFill>
                  <a:srgbClr val="83B2EB"/>
                </a:solidFill>
                <a:ea typeface="+mn-lt"/>
                <a:cs typeface="+mn-lt"/>
                <a:hlinkClick r:id="rId4">
                  <a:extLst>
                    <a:ext uri="{A12FA001-AC4F-418D-AE19-62706E023703}">
                      <ahyp:hlinkClr xmlns:ahyp="http://schemas.microsoft.com/office/drawing/2018/hyperlinkcolor" val="tx"/>
                    </a:ext>
                  </a:extLst>
                </a:hlinkClick>
              </a:rPr>
              <a:t>h</a:t>
            </a:r>
            <a:r>
              <a:rPr lang="en" sz="2400" u="sng" dirty="0">
                <a:solidFill>
                  <a:schemeClr val="bg1"/>
                </a:solidFill>
                <a:ea typeface="+mn-lt"/>
                <a:cs typeface="+mn-lt"/>
                <a:hlinkClick r:id="rId4">
                  <a:extLst>
                    <a:ext uri="{A12FA001-AC4F-418D-AE19-62706E023703}">
                      <ahyp:hlinkClr xmlns:ahyp="http://schemas.microsoft.com/office/drawing/2018/hyperlinkcolor" val="tx"/>
                    </a:ext>
                  </a:extLst>
                </a:hlinkClick>
              </a:rPr>
              <a:t>ttps://ieeexplore.ieee.org/stamp/stamp.jsp?arnumber=9194702</a:t>
            </a:r>
            <a:endParaRPr lang="en-US" sz="2400">
              <a:solidFill>
                <a:schemeClr val="bg1"/>
              </a:solidFill>
              <a:ea typeface="+mn-lt"/>
              <a:cs typeface="+mn-lt"/>
            </a:endParaRPr>
          </a:p>
          <a:p>
            <a:pPr marL="342900" indent="-342900">
              <a:buFont typeface="Arial"/>
              <a:buChar char="•"/>
            </a:pPr>
            <a:r>
              <a:rPr lang="en" sz="2400" u="sng" dirty="0">
                <a:solidFill>
                  <a:srgbClr val="83B2EB"/>
                </a:solidFill>
                <a:ea typeface="+mn-lt"/>
                <a:cs typeface="+mn-lt"/>
                <a:hlinkClick r:id="rId5">
                  <a:extLst>
                    <a:ext uri="{A12FA001-AC4F-418D-AE19-62706E023703}">
                      <ahyp:hlinkClr xmlns:ahyp="http://schemas.microsoft.com/office/drawing/2018/hyperlinkcolor" val="tx"/>
                    </a:ext>
                  </a:extLst>
                </a:hlinkClick>
              </a:rPr>
              <a:t>https://www2.deloitte.com/us/en/insights/focus/future-of-mobility/electric-vehicle-trends-2030.html</a:t>
            </a:r>
            <a:endParaRPr lang="en-US" sz="2400">
              <a:solidFill>
                <a:srgbClr val="83B2EB"/>
              </a:solidFill>
              <a:ea typeface="+mn-lt"/>
              <a:cs typeface="+mn-lt"/>
            </a:endParaRPr>
          </a:p>
          <a:p>
            <a:pPr marL="342900" indent="-342900">
              <a:buFont typeface="Arial"/>
              <a:buChar char="•"/>
            </a:pPr>
            <a:r>
              <a:rPr lang="en" sz="2400" dirty="0">
                <a:solidFill>
                  <a:srgbClr val="83B2EB"/>
                </a:solidFill>
                <a:ea typeface="+mn-lt"/>
                <a:cs typeface="+mn-lt"/>
                <a:hlinkClick r:id="rId6">
                  <a:extLst>
                    <a:ext uri="{A12FA001-AC4F-418D-AE19-62706E023703}">
                      <ahyp:hlinkClr xmlns:ahyp="http://schemas.microsoft.com/office/drawing/2018/hyperlinkcolor" val="tx"/>
                    </a:ext>
                  </a:extLst>
                </a:hlinkClick>
              </a:rPr>
              <a:t>https://www.marketsandmarkets.com/Market-Reports/electric-vehicle-market-209371461.html#:~:text=The%20Electric%20Vehicle%20Market%20is,21.1%25%20during%20the%20forecast%20period</a:t>
            </a:r>
            <a:r>
              <a:rPr lang="en" sz="2400" dirty="0">
                <a:solidFill>
                  <a:srgbClr val="83B2EB"/>
                </a:solidFill>
                <a:ea typeface="+mn-lt"/>
                <a:cs typeface="+mn-lt"/>
              </a:rPr>
              <a:t>.</a:t>
            </a:r>
          </a:p>
        </p:txBody>
      </p:sp>
    </p:spTree>
    <p:extLst>
      <p:ext uri="{BB962C8B-B14F-4D97-AF65-F5344CB8AC3E}">
        <p14:creationId xmlns:p14="http://schemas.microsoft.com/office/powerpoint/2010/main" val="1257082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7535590"/>
            <a:ext cx="6969789" cy="2296862"/>
          </a:xfrm>
          <a:prstGeom prst="rect">
            <a:avLst/>
          </a:prstGeom>
        </p:spPr>
      </p:pic>
      <p:pic>
        <p:nvPicPr>
          <p:cNvPr id="3" name="Picture 3"/>
          <p:cNvPicPr>
            <a:picLocks noChangeAspect="1"/>
          </p:cNvPicPr>
          <p:nvPr/>
        </p:nvPicPr>
        <p:blipFill>
          <a:blip r:embed="rId4"/>
          <a:srcRect l="6397" r="42422"/>
          <a:stretch>
            <a:fillRect/>
          </a:stretch>
        </p:blipFill>
        <p:spPr>
          <a:xfrm>
            <a:off x="0" y="0"/>
            <a:ext cx="7907203" cy="10287000"/>
          </a:xfrm>
          <a:prstGeom prst="rect">
            <a:avLst/>
          </a:prstGeom>
        </p:spPr>
      </p:pic>
      <p:grpSp>
        <p:nvGrpSpPr>
          <p:cNvPr id="4" name="Group 4"/>
          <p:cNvGrpSpPr/>
          <p:nvPr/>
        </p:nvGrpSpPr>
        <p:grpSpPr>
          <a:xfrm>
            <a:off x="8803226" y="7758910"/>
            <a:ext cx="3195371" cy="1499390"/>
            <a:chOff x="0" y="0"/>
            <a:chExt cx="4260494" cy="1999187"/>
          </a:xfrm>
        </p:grpSpPr>
        <p:sp>
          <p:nvSpPr>
            <p:cNvPr id="5" name="TextBox 5"/>
            <p:cNvSpPr txBox="1"/>
            <p:nvPr/>
          </p:nvSpPr>
          <p:spPr>
            <a:xfrm>
              <a:off x="0" y="19050"/>
              <a:ext cx="4260494" cy="590550"/>
            </a:xfrm>
            <a:prstGeom prst="rect">
              <a:avLst/>
            </a:prstGeom>
          </p:spPr>
          <p:txBody>
            <a:bodyPr lIns="0" tIns="0" rIns="0" bIns="0" rtlCol="0" anchor="t">
              <a:spAutoFit/>
            </a:bodyPr>
            <a:lstStyle/>
            <a:p>
              <a:pPr>
                <a:lnSpc>
                  <a:spcPts val="3300"/>
                </a:lnSpc>
              </a:pPr>
              <a:r>
                <a:rPr lang="en-US" sz="3000" spc="150">
                  <a:solidFill>
                    <a:srgbClr val="000000"/>
                  </a:solidFill>
                  <a:latin typeface="HK Grotesk Bold Bold"/>
                </a:rPr>
                <a:t>03</a:t>
              </a:r>
            </a:p>
          </p:txBody>
        </p:sp>
        <p:sp>
          <p:nvSpPr>
            <p:cNvPr id="6" name="TextBox 6"/>
            <p:cNvSpPr txBox="1"/>
            <p:nvPr/>
          </p:nvSpPr>
          <p:spPr>
            <a:xfrm>
              <a:off x="0" y="906987"/>
              <a:ext cx="4260494" cy="1092200"/>
            </a:xfrm>
            <a:prstGeom prst="rect">
              <a:avLst/>
            </a:prstGeom>
          </p:spPr>
          <p:txBody>
            <a:bodyPr lIns="0" tIns="0" rIns="0" bIns="0" rtlCol="0" anchor="t">
              <a:spAutoFit/>
            </a:bodyPr>
            <a:lstStyle/>
            <a:p>
              <a:pPr>
                <a:lnSpc>
                  <a:spcPts val="3240"/>
                </a:lnSpc>
              </a:pPr>
              <a:r>
                <a:rPr lang="en-US" sz="2700">
                  <a:solidFill>
                    <a:srgbClr val="000000"/>
                  </a:solidFill>
                  <a:latin typeface="HK Grotesk Light"/>
                </a:rPr>
                <a:t>Presentations are communication tools.</a:t>
              </a:r>
            </a:p>
          </p:txBody>
        </p:sp>
      </p:grpSp>
      <p:grpSp>
        <p:nvGrpSpPr>
          <p:cNvPr id="7" name="Group 7"/>
          <p:cNvGrpSpPr/>
          <p:nvPr/>
        </p:nvGrpSpPr>
        <p:grpSpPr>
          <a:xfrm>
            <a:off x="8221700" y="2474951"/>
            <a:ext cx="9331476" cy="6976269"/>
            <a:chOff x="-775368" y="-3558067"/>
            <a:chExt cx="12441966" cy="9301698"/>
          </a:xfrm>
        </p:grpSpPr>
        <p:sp>
          <p:nvSpPr>
            <p:cNvPr id="8" name="TextBox 8"/>
            <p:cNvSpPr txBox="1"/>
            <p:nvPr/>
          </p:nvSpPr>
          <p:spPr>
            <a:xfrm>
              <a:off x="0" y="-1291055"/>
              <a:ext cx="4260494" cy="564258"/>
            </a:xfrm>
            <a:prstGeom prst="rect">
              <a:avLst/>
            </a:prstGeom>
          </p:spPr>
          <p:txBody>
            <a:bodyPr lIns="0" tIns="0" rIns="0" bIns="0" rtlCol="0" anchor="t">
              <a:spAutoFit/>
            </a:bodyPr>
            <a:lstStyle/>
            <a:p>
              <a:pPr>
                <a:lnSpc>
                  <a:spcPts val="3300"/>
                </a:lnSpc>
              </a:pPr>
              <a:r>
                <a:rPr lang="en-US" sz="3000" spc="150">
                  <a:solidFill>
                    <a:srgbClr val="000000"/>
                  </a:solidFill>
                  <a:latin typeface="HK Grotesk Bold Bold"/>
                </a:rPr>
                <a:t>.</a:t>
              </a:r>
              <a:endParaRPr lang="en-US" sz="3000" spc="150" dirty="0">
                <a:solidFill>
                  <a:srgbClr val="000000"/>
                </a:solidFill>
                <a:latin typeface="HK Grotesk Bold Bold"/>
              </a:endParaRPr>
            </a:p>
          </p:txBody>
        </p:sp>
        <p:sp>
          <p:nvSpPr>
            <p:cNvPr id="9" name="TextBox 9"/>
            <p:cNvSpPr txBox="1"/>
            <p:nvPr/>
          </p:nvSpPr>
          <p:spPr>
            <a:xfrm>
              <a:off x="-775368" y="-3558067"/>
              <a:ext cx="12441966" cy="9301698"/>
            </a:xfrm>
            <a:prstGeom prst="rect">
              <a:avLst/>
            </a:prstGeom>
          </p:spPr>
          <p:txBody>
            <a:bodyPr wrap="square" lIns="0" tIns="0" rIns="0" bIns="0" rtlCol="0" anchor="t">
              <a:spAutoFit/>
            </a:bodyPr>
            <a:lstStyle/>
            <a:p>
              <a:pPr marL="457200" indent="-457200">
                <a:lnSpc>
                  <a:spcPts val="3240"/>
                </a:lnSpc>
                <a:buFont typeface="Arial"/>
                <a:buChar char="•"/>
              </a:pPr>
              <a:r>
                <a:rPr lang="en-US" sz="2700">
                  <a:ea typeface="+mn-lt"/>
                  <a:cs typeface="+mn-lt"/>
                </a:rPr>
                <a:t>Trend in rising purchases of Hybrid and Electric Vehicles.</a:t>
              </a:r>
              <a:endParaRPr lang="en-US"/>
            </a:p>
            <a:p>
              <a:pPr marL="457200" indent="-457200">
                <a:lnSpc>
                  <a:spcPts val="3240"/>
                </a:lnSpc>
                <a:buFont typeface="Arial"/>
                <a:buChar char="•"/>
              </a:pPr>
              <a:endParaRPr lang="en-US" sz="2700" dirty="0">
                <a:cs typeface="Calibri"/>
              </a:endParaRPr>
            </a:p>
            <a:p>
              <a:pPr marL="457200" indent="-457200">
                <a:lnSpc>
                  <a:spcPts val="3240"/>
                </a:lnSpc>
                <a:buFont typeface="Arial"/>
                <a:buChar char="•"/>
              </a:pPr>
              <a:r>
                <a:rPr lang="en-US" sz="2700">
                  <a:cs typeface="Calibri"/>
                </a:rPr>
                <a:t>Need for the EV Infrastructure due to this phenemenon.</a:t>
              </a:r>
              <a:endParaRPr lang="en-US" sz="2700" dirty="0">
                <a:cs typeface="Calibri"/>
              </a:endParaRPr>
            </a:p>
            <a:p>
              <a:pPr marL="457200" indent="-457200">
                <a:lnSpc>
                  <a:spcPts val="3240"/>
                </a:lnSpc>
                <a:buFont typeface="Arial"/>
                <a:buChar char="•"/>
              </a:pPr>
              <a:endParaRPr lang="en-US" sz="2700" dirty="0">
                <a:cs typeface="Calibri"/>
              </a:endParaRPr>
            </a:p>
            <a:p>
              <a:pPr marL="457200" indent="-457200">
                <a:lnSpc>
                  <a:spcPts val="3240"/>
                </a:lnSpc>
                <a:buFont typeface="Arial"/>
                <a:buChar char="•"/>
              </a:pPr>
              <a:r>
                <a:rPr lang="en-US" sz="2700">
                  <a:cs typeface="Calibri"/>
                </a:rPr>
                <a:t>Our project is focued on predicting the number of ev charging a county should have in the United States</a:t>
              </a:r>
              <a:endParaRPr lang="en-US" sz="2700" dirty="0">
                <a:cs typeface="Calibri"/>
              </a:endParaRPr>
            </a:p>
            <a:p>
              <a:pPr marL="457200" indent="-457200">
                <a:lnSpc>
                  <a:spcPts val="3240"/>
                </a:lnSpc>
                <a:buFont typeface="Arial"/>
                <a:buChar char="•"/>
              </a:pPr>
              <a:endParaRPr lang="en-US" sz="2700" dirty="0">
                <a:ea typeface="+mn-lt"/>
                <a:cs typeface="+mn-lt"/>
              </a:endParaRPr>
            </a:p>
            <a:p>
              <a:pPr marL="457200" indent="-457200">
                <a:lnSpc>
                  <a:spcPts val="3240"/>
                </a:lnSpc>
                <a:buFont typeface="Arial"/>
                <a:buChar char="•"/>
              </a:pPr>
              <a:r>
                <a:rPr lang="en-US" sz="2700">
                  <a:ea typeface="+mn-lt"/>
                  <a:cs typeface="+mn-lt"/>
                </a:rPr>
                <a:t>Literature review on understanding the charging behavior analysis and predicting its future demand</a:t>
              </a:r>
              <a:endParaRPr lang="en-US" sz="2700" dirty="0">
                <a:cs typeface="Calibri"/>
              </a:endParaRPr>
            </a:p>
            <a:p>
              <a:pPr marL="457200" indent="-457200">
                <a:lnSpc>
                  <a:spcPts val="3240"/>
                </a:lnSpc>
                <a:buFont typeface="Arial"/>
                <a:buChar char="•"/>
              </a:pPr>
              <a:endParaRPr lang="en-US" sz="2700" dirty="0">
                <a:cs typeface="Calibri"/>
              </a:endParaRPr>
            </a:p>
            <a:p>
              <a:pPr marL="457200" indent="-457200">
                <a:lnSpc>
                  <a:spcPts val="3240"/>
                </a:lnSpc>
                <a:buFont typeface="Arial"/>
                <a:buChar char="•"/>
              </a:pPr>
              <a:r>
                <a:rPr lang="en-US" sz="2700">
                  <a:ea typeface="+mn-lt"/>
                  <a:cs typeface="+mn-lt"/>
                </a:rPr>
                <a:t>The study was largely inconclusive due to the lack of high-dimensional dataset and less data points</a:t>
              </a:r>
              <a:endParaRPr lang="en-US" sz="2700" dirty="0">
                <a:cs typeface="Calibri"/>
              </a:endParaRPr>
            </a:p>
            <a:p>
              <a:pPr marL="457200" indent="-457200">
                <a:lnSpc>
                  <a:spcPts val="3240"/>
                </a:lnSpc>
                <a:buFont typeface="Arial"/>
                <a:buChar char="•"/>
              </a:pPr>
              <a:endParaRPr lang="en-US" sz="2700" dirty="0">
                <a:cs typeface="Calibri"/>
              </a:endParaRPr>
            </a:p>
            <a:p>
              <a:pPr marL="457200" indent="-457200">
                <a:lnSpc>
                  <a:spcPts val="3240"/>
                </a:lnSpc>
                <a:buFont typeface="Arial"/>
                <a:buChar char="•"/>
              </a:pPr>
              <a:r>
                <a:rPr lang="en-US" sz="2700">
                  <a:ea typeface="+mn-lt"/>
                  <a:cs typeface="+mn-lt"/>
                </a:rPr>
                <a:t>Hence, created our own dataset across various primary and secondary </a:t>
              </a:r>
              <a:r>
                <a:rPr lang="en-US" sz="2700" dirty="0">
                  <a:ea typeface="+mn-lt"/>
                  <a:cs typeface="+mn-lt"/>
                </a:rPr>
                <a:t>sources</a:t>
              </a:r>
              <a:endParaRPr lang="en-US" sz="2700" dirty="0">
                <a:cs typeface="Calibri"/>
              </a:endParaRPr>
            </a:p>
            <a:p>
              <a:pPr marL="457200" indent="-457200">
                <a:lnSpc>
                  <a:spcPts val="3240"/>
                </a:lnSpc>
                <a:buFont typeface="Arial"/>
                <a:buChar char="•"/>
              </a:pPr>
              <a:endParaRPr lang="en-US" sz="2700" dirty="0">
                <a:cs typeface="Calibri"/>
              </a:endParaRPr>
            </a:p>
            <a:p>
              <a:pPr marL="457200" indent="-457200">
                <a:lnSpc>
                  <a:spcPts val="3240"/>
                </a:lnSpc>
                <a:buFont typeface="Arial"/>
                <a:buChar char="•"/>
              </a:pPr>
              <a:endParaRPr lang="en-US" sz="2700" dirty="0">
                <a:cs typeface="Calibri"/>
              </a:endParaRPr>
            </a:p>
          </p:txBody>
        </p:sp>
      </p:grpSp>
      <p:sp>
        <p:nvSpPr>
          <p:cNvPr id="16" name="TextBox 16"/>
          <p:cNvSpPr txBox="1"/>
          <p:nvPr/>
        </p:nvSpPr>
        <p:spPr>
          <a:xfrm>
            <a:off x="8001121" y="403057"/>
            <a:ext cx="10040231" cy="1298112"/>
          </a:xfrm>
          <a:prstGeom prst="rect">
            <a:avLst/>
          </a:prstGeom>
        </p:spPr>
        <p:txBody>
          <a:bodyPr wrap="square" lIns="0" tIns="0" rIns="0" bIns="0" rtlCol="0" anchor="t">
            <a:spAutoFit/>
          </a:bodyPr>
          <a:lstStyle/>
          <a:p>
            <a:pPr>
              <a:lnSpc>
                <a:spcPts val="9900"/>
              </a:lnSpc>
            </a:pPr>
            <a:r>
              <a:rPr lang="en-US" sz="9000" dirty="0">
                <a:solidFill>
                  <a:srgbClr val="0A5D51"/>
                </a:solidFill>
                <a:latin typeface="HK Grotesk Bold Bold"/>
              </a:rPr>
              <a:t>Project Background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75265" y="-783264"/>
            <a:ext cx="18438531" cy="6696730"/>
          </a:xfrm>
          <a:prstGeom prst="rect">
            <a:avLst/>
          </a:prstGeom>
        </p:spPr>
      </p:pic>
      <p:sp>
        <p:nvSpPr>
          <p:cNvPr id="3" name="AutoShape 3"/>
          <p:cNvSpPr/>
          <p:nvPr/>
        </p:nvSpPr>
        <p:spPr>
          <a:xfrm rot="-10800000">
            <a:off x="2336123" y="0"/>
            <a:ext cx="9525" cy="10287000"/>
          </a:xfrm>
          <a:prstGeom prst="rect">
            <a:avLst/>
          </a:prstGeom>
          <a:solidFill>
            <a:srgbClr val="FFFFFF"/>
          </a:solidFill>
        </p:spPr>
      </p:sp>
      <p:sp>
        <p:nvSpPr>
          <p:cNvPr id="6" name="TextBox 6"/>
          <p:cNvSpPr txBox="1"/>
          <p:nvPr/>
        </p:nvSpPr>
        <p:spPr>
          <a:xfrm>
            <a:off x="3904595" y="6705600"/>
            <a:ext cx="7205294" cy="2375522"/>
          </a:xfrm>
          <a:prstGeom prst="rect">
            <a:avLst/>
          </a:prstGeom>
        </p:spPr>
        <p:txBody>
          <a:bodyPr wrap="square" lIns="0" tIns="0" rIns="0" bIns="0" rtlCol="0" anchor="t">
            <a:spAutoFit/>
          </a:bodyPr>
          <a:lstStyle/>
          <a:p>
            <a:pPr>
              <a:lnSpc>
                <a:spcPts val="9900"/>
              </a:lnSpc>
            </a:pPr>
            <a:r>
              <a:rPr lang="en-US" sz="9000" dirty="0">
                <a:solidFill>
                  <a:srgbClr val="C5F2DA"/>
                </a:solidFill>
                <a:latin typeface="HK Grotesk Bold Bold"/>
              </a:rPr>
              <a:t>Thank You </a:t>
            </a:r>
          </a:p>
          <a:p>
            <a:pPr>
              <a:lnSpc>
                <a:spcPts val="9900"/>
              </a:lnSpc>
            </a:pPr>
            <a:endParaRPr lang="en-US" sz="4000" i="1" dirty="0">
              <a:solidFill>
                <a:srgbClr val="C5F2DA"/>
              </a:solidFill>
              <a:latin typeface="Contoso Universit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492037">
            <a:off x="-2343551" y="-3520919"/>
            <a:ext cx="8610467" cy="8807537"/>
          </a:xfrm>
          <a:prstGeom prst="rect">
            <a:avLst/>
          </a:prstGeom>
        </p:spPr>
      </p:pic>
      <p:sp>
        <p:nvSpPr>
          <p:cNvPr id="3" name="AutoShape 3"/>
          <p:cNvSpPr/>
          <p:nvPr/>
        </p:nvSpPr>
        <p:spPr>
          <a:xfrm>
            <a:off x="15950544" y="0"/>
            <a:ext cx="9525" cy="10287000"/>
          </a:xfrm>
          <a:prstGeom prst="rect">
            <a:avLst/>
          </a:prstGeom>
          <a:solidFill>
            <a:srgbClr val="FFFFFF"/>
          </a:solidFill>
        </p:spPr>
      </p:sp>
      <p:sp>
        <p:nvSpPr>
          <p:cNvPr id="16" name="TextBox 15">
            <a:extLst>
              <a:ext uri="{FF2B5EF4-FFF2-40B4-BE49-F238E27FC236}">
                <a16:creationId xmlns:a16="http://schemas.microsoft.com/office/drawing/2014/main" id="{0A923E93-ACDA-4F96-84AF-7B83A71EF9E5}"/>
              </a:ext>
            </a:extLst>
          </p:cNvPr>
          <p:cNvSpPr txBox="1"/>
          <p:nvPr/>
        </p:nvSpPr>
        <p:spPr>
          <a:xfrm>
            <a:off x="148590" y="4448041"/>
            <a:ext cx="1511214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lgn="r">
              <a:buFont typeface="Arial"/>
              <a:buChar char="•"/>
            </a:pPr>
            <a:r>
              <a:rPr lang="en-US" sz="4800">
                <a:solidFill>
                  <a:srgbClr val="C5F2DA"/>
                </a:solidFill>
                <a:latin typeface="Calibri"/>
                <a:ea typeface="MingLiU_HKSCS"/>
                <a:cs typeface="Calibri"/>
              </a:rPr>
              <a:t>To Predict the number of EV charging stations that a county should have based on the socio-economic factors as well as its other features.</a:t>
            </a:r>
          </a:p>
          <a:p>
            <a:pPr marL="685800" indent="-685800" algn="r">
              <a:buFont typeface="Arial"/>
              <a:buChar char="•"/>
            </a:pPr>
            <a:endParaRPr lang="en-US" sz="4800" b="1" dirty="0">
              <a:latin typeface="Calibri"/>
              <a:ea typeface="MingLiU_HKSCS"/>
              <a:cs typeface="Calibri"/>
            </a:endParaRPr>
          </a:p>
        </p:txBody>
      </p:sp>
      <p:sp>
        <p:nvSpPr>
          <p:cNvPr id="17" name="TextBox 16">
            <a:extLst>
              <a:ext uri="{FF2B5EF4-FFF2-40B4-BE49-F238E27FC236}">
                <a16:creationId xmlns:a16="http://schemas.microsoft.com/office/drawing/2014/main" id="{74675D7E-D178-4915-8C6D-A25868D746DA}"/>
              </a:ext>
            </a:extLst>
          </p:cNvPr>
          <p:cNvSpPr txBox="1"/>
          <p:nvPr/>
        </p:nvSpPr>
        <p:spPr>
          <a:xfrm>
            <a:off x="11344243" y="3160281"/>
            <a:ext cx="39183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6000" b="1">
                <a:solidFill>
                  <a:schemeClr val="bg1"/>
                </a:solidFill>
                <a:latin typeface="Calibri"/>
                <a:ea typeface="MingLiU_HKSCS"/>
                <a:cs typeface="Calibri"/>
              </a:rPr>
              <a:t>Objective</a:t>
            </a:r>
            <a:endParaRPr lang="en-US" sz="4800" b="1">
              <a:solidFill>
                <a:schemeClr val="bg1"/>
              </a:solidFill>
              <a:ea typeface="MingLiU_HKSCS"/>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5D51"/>
        </a:solidFill>
        <a:effectLst/>
      </p:bgPr>
    </p:bg>
    <p:spTree>
      <p:nvGrpSpPr>
        <p:cNvPr id="1" name=""/>
        <p:cNvGrpSpPr/>
        <p:nvPr/>
      </p:nvGrpSpPr>
      <p:grpSpPr>
        <a:xfrm>
          <a:off x="0" y="0"/>
          <a:ext cx="0" cy="0"/>
          <a:chOff x="0" y="0"/>
          <a:chExt cx="0" cy="0"/>
        </a:xfrm>
      </p:grpSpPr>
      <p:sp>
        <p:nvSpPr>
          <p:cNvPr id="2" name="AutoShape 2"/>
          <p:cNvSpPr/>
          <p:nvPr/>
        </p:nvSpPr>
        <p:spPr>
          <a:xfrm rot="10800000">
            <a:off x="1594176" y="-160421"/>
            <a:ext cx="9525" cy="10287000"/>
          </a:xfrm>
          <a:prstGeom prst="rect">
            <a:avLst/>
          </a:prstGeom>
          <a:solidFill>
            <a:srgbClr val="FFFFFF"/>
          </a:solidFill>
        </p:spPr>
      </p:sp>
      <p:grpSp>
        <p:nvGrpSpPr>
          <p:cNvPr id="3" name="Group 3"/>
          <p:cNvGrpSpPr/>
          <p:nvPr/>
        </p:nvGrpSpPr>
        <p:grpSpPr>
          <a:xfrm>
            <a:off x="1835938" y="1473787"/>
            <a:ext cx="8450433" cy="2462213"/>
            <a:chOff x="0" y="0"/>
            <a:chExt cx="11267243" cy="3282953"/>
          </a:xfrm>
        </p:grpSpPr>
        <p:sp>
          <p:nvSpPr>
            <p:cNvPr id="4" name="TextBox 4"/>
            <p:cNvSpPr txBox="1"/>
            <p:nvPr/>
          </p:nvSpPr>
          <p:spPr>
            <a:xfrm>
              <a:off x="483616" y="0"/>
              <a:ext cx="10783627" cy="3282953"/>
            </a:xfrm>
            <a:prstGeom prst="rect">
              <a:avLst/>
            </a:prstGeom>
          </p:spPr>
          <p:txBody>
            <a:bodyPr wrap="square" lIns="0" tIns="0" rIns="0" bIns="0" rtlCol="0" anchor="t">
              <a:spAutoFit/>
            </a:bodyPr>
            <a:lstStyle/>
            <a:p>
              <a:pPr>
                <a:lnSpc>
                  <a:spcPts val="3240"/>
                </a:lnSpc>
              </a:pPr>
              <a:r>
                <a:rPr lang="en-US" sz="2700">
                  <a:solidFill>
                    <a:schemeClr val="bg1"/>
                  </a:solidFill>
                  <a:ea typeface="+mn-lt"/>
                  <a:cs typeface="+mn-lt"/>
                </a:rPr>
                <a:t>As per the research study conducted by the “The Institute of Electrical and Electronics Engineers” in September 2020, it was found that the Machine Learning models along with Deep Neural Networks were used to understanding the charging behavior analysis and predicting its future demand</a:t>
              </a:r>
              <a:endParaRPr lang="en-US">
                <a:solidFill>
                  <a:schemeClr val="bg1"/>
                </a:solidFill>
              </a:endParaRPr>
            </a:p>
          </p:txBody>
        </p:sp>
        <p:grpSp>
          <p:nvGrpSpPr>
            <p:cNvPr id="5" name="Group 5"/>
            <p:cNvGrpSpPr>
              <a:grpSpLocks noChangeAspect="1"/>
            </p:cNvGrpSpPr>
            <p:nvPr/>
          </p:nvGrpSpPr>
          <p:grpSpPr>
            <a:xfrm>
              <a:off x="0" y="132547"/>
              <a:ext cx="281006" cy="281006"/>
              <a:chOff x="6705600" y="1371600"/>
              <a:chExt cx="10972800" cy="10972800"/>
            </a:xfrm>
          </p:grpSpPr>
          <p:sp>
            <p:nvSpPr>
              <p:cNvPr id="6" name="Freeform 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grpSp>
        <p:nvGrpSpPr>
          <p:cNvPr id="7" name="Group 7"/>
          <p:cNvGrpSpPr/>
          <p:nvPr/>
        </p:nvGrpSpPr>
        <p:grpSpPr>
          <a:xfrm>
            <a:off x="1775780" y="5662570"/>
            <a:ext cx="9052012" cy="410369"/>
            <a:chOff x="0" y="0"/>
            <a:chExt cx="12069349" cy="547159"/>
          </a:xfrm>
        </p:grpSpPr>
        <p:sp>
          <p:nvSpPr>
            <p:cNvPr id="8" name="TextBox 8"/>
            <p:cNvSpPr txBox="1"/>
            <p:nvPr/>
          </p:nvSpPr>
          <p:spPr>
            <a:xfrm>
              <a:off x="430143" y="0"/>
              <a:ext cx="11639206" cy="547159"/>
            </a:xfrm>
            <a:prstGeom prst="rect">
              <a:avLst/>
            </a:prstGeom>
          </p:spPr>
          <p:txBody>
            <a:bodyPr wrap="square" lIns="0" tIns="0" rIns="0" bIns="0" rtlCol="0" anchor="t">
              <a:spAutoFit/>
            </a:bodyPr>
            <a:lstStyle/>
            <a:p>
              <a:pPr>
                <a:lnSpc>
                  <a:spcPts val="3240"/>
                </a:lnSpc>
              </a:pPr>
              <a:r>
                <a:rPr lang="en-US" sz="2700">
                  <a:solidFill>
                    <a:schemeClr val="bg1"/>
                  </a:solidFill>
                  <a:ea typeface="+mn-lt"/>
                  <a:cs typeface="+mn-lt"/>
                </a:rPr>
                <a:t>ML models lacked sufficient training due to insufficient data</a:t>
              </a:r>
              <a:endParaRPr lang="en-US">
                <a:solidFill>
                  <a:schemeClr val="bg1"/>
                </a:solidFill>
                <a:cs typeface="Calibri"/>
              </a:endParaRPr>
            </a:p>
          </p:txBody>
        </p:sp>
        <p:grpSp>
          <p:nvGrpSpPr>
            <p:cNvPr id="9" name="Group 9"/>
            <p:cNvGrpSpPr>
              <a:grpSpLocks noChangeAspect="1"/>
            </p:cNvGrpSpPr>
            <p:nvPr/>
          </p:nvGrpSpPr>
          <p:grpSpPr>
            <a:xfrm>
              <a:off x="0" y="132547"/>
              <a:ext cx="281006" cy="281006"/>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grpSp>
        <p:nvGrpSpPr>
          <p:cNvPr id="11" name="Group 11"/>
          <p:cNvGrpSpPr/>
          <p:nvPr/>
        </p:nvGrpSpPr>
        <p:grpSpPr>
          <a:xfrm>
            <a:off x="1835939" y="8828673"/>
            <a:ext cx="9372855" cy="1231959"/>
            <a:chOff x="0" y="132547"/>
            <a:chExt cx="12497138" cy="1642611"/>
          </a:xfrm>
        </p:grpSpPr>
        <p:sp>
          <p:nvSpPr>
            <p:cNvPr id="12" name="TextBox 12"/>
            <p:cNvSpPr txBox="1"/>
            <p:nvPr/>
          </p:nvSpPr>
          <p:spPr>
            <a:xfrm>
              <a:off x="510353" y="133684"/>
              <a:ext cx="11986785" cy="1641474"/>
            </a:xfrm>
            <a:prstGeom prst="rect">
              <a:avLst/>
            </a:prstGeom>
          </p:spPr>
          <p:txBody>
            <a:bodyPr wrap="square" lIns="0" tIns="0" rIns="0" bIns="0" rtlCol="0" anchor="t">
              <a:spAutoFit/>
            </a:bodyPr>
            <a:lstStyle/>
            <a:p>
              <a:pPr>
                <a:lnSpc>
                  <a:spcPts val="3240"/>
                </a:lnSpc>
              </a:pPr>
              <a:r>
                <a:rPr lang="en-US" sz="2700">
                  <a:solidFill>
                    <a:schemeClr val="bg1"/>
                  </a:solidFill>
                  <a:ea typeface="+mn-lt"/>
                  <a:cs typeface="+mn-lt"/>
                </a:rPr>
                <a:t>Deloitte Insights suggests that not only would the EV be instrumental in reducing fuel emissions but also make the cost of transportation more affordable to the public</a:t>
              </a:r>
              <a:endParaRPr lang="en-US">
                <a:solidFill>
                  <a:schemeClr val="bg1"/>
                </a:solidFill>
              </a:endParaRPr>
            </a:p>
          </p:txBody>
        </p:sp>
        <p:grpSp>
          <p:nvGrpSpPr>
            <p:cNvPr id="13" name="Group 13"/>
            <p:cNvGrpSpPr>
              <a:grpSpLocks noChangeAspect="1"/>
            </p:cNvGrpSpPr>
            <p:nvPr/>
          </p:nvGrpSpPr>
          <p:grpSpPr>
            <a:xfrm>
              <a:off x="0" y="132547"/>
              <a:ext cx="281006" cy="281006"/>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grpSp>
        <p:nvGrpSpPr>
          <p:cNvPr id="15" name="Group 15"/>
          <p:cNvGrpSpPr/>
          <p:nvPr/>
        </p:nvGrpSpPr>
        <p:grpSpPr>
          <a:xfrm>
            <a:off x="1909661" y="4140788"/>
            <a:ext cx="7909011" cy="1231106"/>
            <a:chOff x="0" y="0"/>
            <a:chExt cx="10545348" cy="1641475"/>
          </a:xfrm>
        </p:grpSpPr>
        <p:sp>
          <p:nvSpPr>
            <p:cNvPr id="16" name="TextBox 16"/>
            <p:cNvSpPr txBox="1"/>
            <p:nvPr/>
          </p:nvSpPr>
          <p:spPr>
            <a:xfrm>
              <a:off x="403405" y="0"/>
              <a:ext cx="10141943" cy="1641475"/>
            </a:xfrm>
            <a:prstGeom prst="rect">
              <a:avLst/>
            </a:prstGeom>
          </p:spPr>
          <p:txBody>
            <a:bodyPr wrap="square" lIns="0" tIns="0" rIns="0" bIns="0" rtlCol="0" anchor="t">
              <a:spAutoFit/>
            </a:bodyPr>
            <a:lstStyle/>
            <a:p>
              <a:pPr>
                <a:lnSpc>
                  <a:spcPts val="3240"/>
                </a:lnSpc>
              </a:pPr>
              <a:r>
                <a:rPr lang="en-US" sz="2700">
                  <a:solidFill>
                    <a:schemeClr val="bg1"/>
                  </a:solidFill>
                  <a:ea typeface="+mn-lt"/>
                  <a:cs typeface="+mn-lt"/>
                </a:rPr>
                <a:t>Study was not able to suffice its desired quality of research due to lack of high dimensional and ev charging datasets</a:t>
              </a:r>
              <a:endParaRPr lang="en-US">
                <a:solidFill>
                  <a:schemeClr val="bg1"/>
                </a:solidFill>
              </a:endParaRPr>
            </a:p>
          </p:txBody>
        </p:sp>
        <p:grpSp>
          <p:nvGrpSpPr>
            <p:cNvPr id="17" name="Group 17"/>
            <p:cNvGrpSpPr>
              <a:grpSpLocks noChangeAspect="1"/>
            </p:cNvGrpSpPr>
            <p:nvPr/>
          </p:nvGrpSpPr>
          <p:grpSpPr>
            <a:xfrm>
              <a:off x="0" y="132547"/>
              <a:ext cx="281006" cy="281006"/>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grpSp>
        <p:nvGrpSpPr>
          <p:cNvPr id="19" name="Group 19"/>
          <p:cNvGrpSpPr/>
          <p:nvPr/>
        </p:nvGrpSpPr>
        <p:grpSpPr>
          <a:xfrm>
            <a:off x="1749237" y="6404519"/>
            <a:ext cx="9052012" cy="2051844"/>
            <a:chOff x="0" y="-26737"/>
            <a:chExt cx="13184035" cy="2735792"/>
          </a:xfrm>
        </p:grpSpPr>
        <p:sp>
          <p:nvSpPr>
            <p:cNvPr id="20" name="TextBox 20"/>
            <p:cNvSpPr txBox="1"/>
            <p:nvPr/>
          </p:nvSpPr>
          <p:spPr>
            <a:xfrm>
              <a:off x="527212" y="-26737"/>
              <a:ext cx="12656823" cy="2735792"/>
            </a:xfrm>
            <a:prstGeom prst="rect">
              <a:avLst/>
            </a:prstGeom>
          </p:spPr>
          <p:txBody>
            <a:bodyPr wrap="square" lIns="0" tIns="0" rIns="0" bIns="0" rtlCol="0" anchor="t">
              <a:spAutoFit/>
            </a:bodyPr>
            <a:lstStyle/>
            <a:p>
              <a:pPr>
                <a:lnSpc>
                  <a:spcPts val="3240"/>
                </a:lnSpc>
              </a:pPr>
              <a:r>
                <a:rPr lang="en-US" sz="2700">
                  <a:solidFill>
                    <a:schemeClr val="bg1"/>
                  </a:solidFill>
                  <a:ea typeface="+mn-lt"/>
                  <a:cs typeface="+mn-lt"/>
                </a:rPr>
                <a:t>According to a detailed study conducted by Deloitte, “Global EV forecast is for a compound annual growth rate of 29 per cent achieved over the next ten years: Total EV sales growing from 2.5 million in 2020 to 11.2 million in 2025, then reaching 31.1 million by 2030”.</a:t>
              </a:r>
              <a:endParaRPr lang="en-US">
                <a:solidFill>
                  <a:schemeClr val="bg1"/>
                </a:solidFill>
                <a:cs typeface="Calibri"/>
              </a:endParaRPr>
            </a:p>
          </p:txBody>
        </p:sp>
        <p:grpSp>
          <p:nvGrpSpPr>
            <p:cNvPr id="21" name="Group 21"/>
            <p:cNvGrpSpPr>
              <a:grpSpLocks noChangeAspect="1"/>
            </p:cNvGrpSpPr>
            <p:nvPr/>
          </p:nvGrpSpPr>
          <p:grpSpPr>
            <a:xfrm>
              <a:off x="0" y="132547"/>
              <a:ext cx="281006" cy="281006"/>
              <a:chOff x="6705600" y="1371600"/>
              <a:chExt cx="10972800" cy="10972800"/>
            </a:xfrm>
          </p:grpSpPr>
          <p:sp>
            <p:nvSpPr>
              <p:cNvPr id="22" name="Freeform 2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FFFFFF"/>
              </a:solidFill>
            </p:spPr>
          </p:sp>
        </p:grpSp>
      </p:grpSp>
      <p:pic>
        <p:nvPicPr>
          <p:cNvPr id="23" name="Picture 23"/>
          <p:cNvPicPr>
            <a:picLocks noChangeAspect="1"/>
          </p:cNvPicPr>
          <p:nvPr/>
        </p:nvPicPr>
        <p:blipFill>
          <a:blip r:embed="rId2"/>
          <a:srcRect l="17739" r="17952"/>
          <a:stretch>
            <a:fillRect/>
          </a:stretch>
        </p:blipFill>
        <p:spPr>
          <a:xfrm>
            <a:off x="11732727" y="0"/>
            <a:ext cx="6615431" cy="10287000"/>
          </a:xfrm>
          <a:prstGeom prst="rect">
            <a:avLst/>
          </a:prstGeom>
        </p:spPr>
      </p:pic>
      <p:sp>
        <p:nvSpPr>
          <p:cNvPr id="25" name="TextBox 25"/>
          <p:cNvSpPr txBox="1"/>
          <p:nvPr/>
        </p:nvSpPr>
        <p:spPr>
          <a:xfrm rot="-5400000">
            <a:off x="-1267770" y="6659696"/>
            <a:ext cx="4911458" cy="285750"/>
          </a:xfrm>
          <a:prstGeom prst="rect">
            <a:avLst/>
          </a:prstGeom>
        </p:spPr>
        <p:txBody>
          <a:bodyPr lIns="0" tIns="0" rIns="0" bIns="0" rtlCol="0" anchor="t">
            <a:spAutoFit/>
          </a:bodyPr>
          <a:lstStyle/>
          <a:p>
            <a:pPr>
              <a:lnSpc>
                <a:spcPts val="2280"/>
              </a:lnSpc>
            </a:pPr>
            <a:r>
              <a:rPr lang="en-US" sz="1900" spc="380">
                <a:solidFill>
                  <a:srgbClr val="FFFFFF"/>
                </a:solidFill>
                <a:latin typeface="HK Grotesk Light Bold"/>
              </a:rPr>
              <a:t>MODELLING PORTFOLIO</a:t>
            </a:r>
          </a:p>
        </p:txBody>
      </p:sp>
      <p:sp>
        <p:nvSpPr>
          <p:cNvPr id="26" name="TextBox 26"/>
          <p:cNvSpPr txBox="1"/>
          <p:nvPr/>
        </p:nvSpPr>
        <p:spPr>
          <a:xfrm>
            <a:off x="1916149" y="122321"/>
            <a:ext cx="8511721" cy="1223027"/>
          </a:xfrm>
          <a:prstGeom prst="rect">
            <a:avLst/>
          </a:prstGeom>
        </p:spPr>
        <p:txBody>
          <a:bodyPr wrap="square" lIns="0" tIns="0" rIns="0" bIns="0" rtlCol="0" anchor="t">
            <a:spAutoFit/>
          </a:bodyPr>
          <a:lstStyle/>
          <a:p>
            <a:pPr>
              <a:lnSpc>
                <a:spcPts val="9900"/>
              </a:lnSpc>
            </a:pPr>
            <a:r>
              <a:rPr lang="en-US" sz="8000" dirty="0">
                <a:solidFill>
                  <a:srgbClr val="C5F2DA"/>
                </a:solidFill>
                <a:latin typeface="HK Grotesk Bold Bold"/>
              </a:rPr>
              <a:t>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59D88C0-F785-4EAA-9359-B95529E63B6F}"/>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5" descr="A picture containing text, electronics&#10;&#10;Description automatically generated">
            <a:extLst>
              <a:ext uri="{FF2B5EF4-FFF2-40B4-BE49-F238E27FC236}">
                <a16:creationId xmlns:a16="http://schemas.microsoft.com/office/drawing/2014/main" id="{75D075EB-1311-46A2-A786-295B46B835AE}"/>
              </a:ext>
            </a:extLst>
          </p:cNvPr>
          <p:cNvPicPr>
            <a:picLocks noChangeAspect="1"/>
          </p:cNvPicPr>
          <p:nvPr/>
        </p:nvPicPr>
        <p:blipFill>
          <a:blip r:embed="rId3"/>
          <a:stretch>
            <a:fillRect/>
          </a:stretch>
        </p:blipFill>
        <p:spPr>
          <a:xfrm>
            <a:off x="57991" y="1777156"/>
            <a:ext cx="4266441" cy="8506624"/>
          </a:xfrm>
          <a:prstGeom prst="rect">
            <a:avLst/>
          </a:prstGeom>
        </p:spPr>
      </p:pic>
      <p:graphicFrame>
        <p:nvGraphicFramePr>
          <p:cNvPr id="11" name="Table 10">
            <a:extLst>
              <a:ext uri="{FF2B5EF4-FFF2-40B4-BE49-F238E27FC236}">
                <a16:creationId xmlns:a16="http://schemas.microsoft.com/office/drawing/2014/main" id="{17AD9126-7104-4277-817E-848812D51488}"/>
              </a:ext>
            </a:extLst>
          </p:cNvPr>
          <p:cNvGraphicFramePr>
            <a:graphicFrameLocks noGrp="1"/>
          </p:cNvGraphicFramePr>
          <p:nvPr>
            <p:extLst>
              <p:ext uri="{D42A27DB-BD31-4B8C-83A1-F6EECF244321}">
                <p14:modId xmlns:p14="http://schemas.microsoft.com/office/powerpoint/2010/main" val="830589233"/>
              </p:ext>
            </p:extLst>
          </p:nvPr>
        </p:nvGraphicFramePr>
        <p:xfrm>
          <a:off x="4945622" y="1179715"/>
          <a:ext cx="13049250" cy="8633460"/>
        </p:xfrm>
        <a:graphic>
          <a:graphicData uri="http://schemas.openxmlformats.org/drawingml/2006/table">
            <a:tbl>
              <a:tblPr firstRow="1" bandRow="1">
                <a:tableStyleId>{3B4B98B0-60AC-42C2-AFA5-B58CD77FA1E5}</a:tableStyleId>
              </a:tblPr>
              <a:tblGrid>
                <a:gridCol w="3019425">
                  <a:extLst>
                    <a:ext uri="{9D8B030D-6E8A-4147-A177-3AD203B41FA5}">
                      <a16:colId xmlns:a16="http://schemas.microsoft.com/office/drawing/2014/main" val="3817897726"/>
                    </a:ext>
                  </a:extLst>
                </a:gridCol>
                <a:gridCol w="5686425">
                  <a:extLst>
                    <a:ext uri="{9D8B030D-6E8A-4147-A177-3AD203B41FA5}">
                      <a16:colId xmlns:a16="http://schemas.microsoft.com/office/drawing/2014/main" val="1554491523"/>
                    </a:ext>
                  </a:extLst>
                </a:gridCol>
                <a:gridCol w="4343400">
                  <a:extLst>
                    <a:ext uri="{9D8B030D-6E8A-4147-A177-3AD203B41FA5}">
                      <a16:colId xmlns:a16="http://schemas.microsoft.com/office/drawing/2014/main" val="3431194923"/>
                    </a:ext>
                  </a:extLst>
                </a:gridCol>
              </a:tblGrid>
              <a:tr h="847725">
                <a:tc>
                  <a:txBody>
                    <a:bodyPr/>
                    <a:lstStyle/>
                    <a:p>
                      <a:pPr algn="l" fontAlgn="base"/>
                      <a:r>
                        <a:rPr lang="en-US" sz="2400">
                          <a:effectLst/>
                        </a:rPr>
                        <a:t>Factors​​</a:t>
                      </a:r>
                      <a:endParaRPr lang="en-US">
                        <a:effectLst/>
                      </a:endParaRPr>
                    </a:p>
                  </a:txBody>
                  <a:tcPr anchor="ctr"/>
                </a:tc>
                <a:tc>
                  <a:txBody>
                    <a:bodyPr/>
                    <a:lstStyle/>
                    <a:p>
                      <a:pPr algn="l" fontAlgn="base"/>
                      <a:r>
                        <a:rPr lang="en-US" sz="2400">
                          <a:effectLst/>
                        </a:rPr>
                        <a:t>Variable​​</a:t>
                      </a:r>
                      <a:endParaRPr lang="en-US">
                        <a:effectLst/>
                      </a:endParaRPr>
                    </a:p>
                  </a:txBody>
                  <a:tcPr anchor="ctr"/>
                </a:tc>
                <a:tc>
                  <a:txBody>
                    <a:bodyPr/>
                    <a:lstStyle/>
                    <a:p>
                      <a:pPr algn="l" fontAlgn="base"/>
                      <a:r>
                        <a:rPr lang="en-US" sz="2400">
                          <a:effectLst/>
                        </a:rPr>
                        <a:t>Sources​​</a:t>
                      </a:r>
                      <a:endParaRPr lang="en-US">
                        <a:effectLst/>
                      </a:endParaRPr>
                    </a:p>
                  </a:txBody>
                  <a:tcPr anchor="ctr"/>
                </a:tc>
                <a:extLst>
                  <a:ext uri="{0D108BD9-81ED-4DB2-BD59-A6C34878D82A}">
                    <a16:rowId xmlns:a16="http://schemas.microsoft.com/office/drawing/2014/main" val="1130263130"/>
                  </a:ext>
                </a:extLst>
              </a:tr>
              <a:tr h="847725">
                <a:tc>
                  <a:txBody>
                    <a:bodyPr/>
                    <a:lstStyle/>
                    <a:p>
                      <a:pPr algn="l" fontAlgn="base"/>
                      <a:r>
                        <a:rPr lang="en-US" sz="2400">
                          <a:effectLst/>
                        </a:rPr>
                        <a:t>Geography​​</a:t>
                      </a:r>
                      <a:endParaRPr lang="en-US">
                        <a:effectLst/>
                      </a:endParaRPr>
                    </a:p>
                  </a:txBody>
                  <a:tcPr anchor="ctr"/>
                </a:tc>
                <a:tc>
                  <a:txBody>
                    <a:bodyPr/>
                    <a:lstStyle/>
                    <a:p>
                      <a:pPr algn="l" fontAlgn="base"/>
                      <a:r>
                        <a:rPr lang="en-US" sz="2400">
                          <a:effectLst/>
                        </a:rPr>
                        <a:t>FIP, County, ZIP, State, Country​​</a:t>
                      </a:r>
                      <a:endParaRPr lang="en-US">
                        <a:effectLst/>
                      </a:endParaRPr>
                    </a:p>
                  </a:txBody>
                  <a:tcPr anchor="ctr"/>
                </a:tc>
                <a:tc>
                  <a:txBody>
                    <a:bodyPr/>
                    <a:lstStyle/>
                    <a:p>
                      <a:pPr algn="l" fontAlgn="auto"/>
                      <a:r>
                        <a:rPr lang="en-US" sz="2400" u="sng" strike="noStrike" dirty="0">
                          <a:effectLst/>
                          <a:hlinkClick r:id="rId4"/>
                        </a:rPr>
                        <a:t>https://data.world/</a:t>
                      </a:r>
                      <a:r>
                        <a:rPr lang="en-US" sz="2400" dirty="0">
                          <a:effectLst/>
                        </a:rPr>
                        <a:t>​​</a:t>
                      </a:r>
                    </a:p>
                  </a:txBody>
                  <a:tcPr anchor="ctr"/>
                </a:tc>
                <a:extLst>
                  <a:ext uri="{0D108BD9-81ED-4DB2-BD59-A6C34878D82A}">
                    <a16:rowId xmlns:a16="http://schemas.microsoft.com/office/drawing/2014/main" val="3889736606"/>
                  </a:ext>
                </a:extLst>
              </a:tr>
              <a:tr h="1990725">
                <a:tc>
                  <a:txBody>
                    <a:bodyPr/>
                    <a:lstStyle/>
                    <a:p>
                      <a:pPr algn="l" fontAlgn="base"/>
                      <a:r>
                        <a:rPr lang="en-US" sz="2400">
                          <a:effectLst/>
                        </a:rPr>
                        <a:t>Census​​</a:t>
                      </a:r>
                      <a:endParaRPr lang="en-US">
                        <a:effectLst/>
                      </a:endParaRPr>
                    </a:p>
                  </a:txBody>
                  <a:tcPr anchor="ctr"/>
                </a:tc>
                <a:tc>
                  <a:txBody>
                    <a:bodyPr/>
                    <a:lstStyle/>
                    <a:p>
                      <a:pPr algn="l" fontAlgn="base"/>
                      <a:r>
                        <a:rPr lang="en-US" sz="2400">
                          <a:effectLst/>
                        </a:rPr>
                        <a:t>- Median Real Estate Price​​</a:t>
                      </a:r>
                      <a:endParaRPr lang="en-US">
                        <a:effectLst/>
                      </a:endParaRPr>
                    </a:p>
                    <a:p>
                      <a:pPr algn="l" fontAlgn="base"/>
                      <a:r>
                        <a:rPr lang="en-US" sz="2400">
                          <a:effectLst/>
                        </a:rPr>
                        <a:t>- Population and Income​​</a:t>
                      </a:r>
                      <a:endParaRPr lang="en-US">
                        <a:effectLst/>
                      </a:endParaRPr>
                    </a:p>
                    <a:p>
                      <a:pPr algn="l" fontAlgn="base"/>
                      <a:r>
                        <a:rPr lang="en-US" sz="2400">
                          <a:effectLst/>
                        </a:rPr>
                        <a:t>- Average Commute time​​</a:t>
                      </a:r>
                      <a:endParaRPr lang="en-US">
                        <a:effectLst/>
                      </a:endParaRPr>
                    </a:p>
                    <a:p>
                      <a:pPr algn="l" fontAlgn="base"/>
                      <a:r>
                        <a:rPr lang="en-US" sz="2400">
                          <a:effectLst/>
                        </a:rPr>
                        <a:t>- Married Family 15-34, 34-65, &gt;65​​</a:t>
                      </a:r>
                      <a:endParaRPr lang="en-US">
                        <a:effectLst/>
                      </a:endParaRPr>
                    </a:p>
                  </a:txBody>
                  <a:tcPr anchor="ctr"/>
                </a:tc>
                <a:tc>
                  <a:txBody>
                    <a:bodyPr/>
                    <a:lstStyle/>
                    <a:p>
                      <a:pPr algn="l" fontAlgn="auto"/>
                      <a:r>
                        <a:rPr lang="en-US" sz="2400" u="sng" strike="noStrike" dirty="0">
                          <a:effectLst/>
                          <a:hlinkClick r:id="rId5"/>
                        </a:rPr>
                        <a:t>https://cdn.nar.realtor/</a:t>
                      </a:r>
                      <a:r>
                        <a:rPr lang="en-US" sz="2400" dirty="0">
                          <a:effectLst/>
                        </a:rPr>
                        <a:t>​​</a:t>
                      </a:r>
                    </a:p>
                    <a:p>
                      <a:pPr algn="l" fontAlgn="base"/>
                      <a:r>
                        <a:rPr lang="en-US" sz="2400" u="sng" strike="noStrike" dirty="0">
                          <a:effectLst/>
                          <a:hlinkClick r:id="rId6"/>
                        </a:rPr>
                        <a:t>https://www.ers.usda.gov/</a:t>
                      </a:r>
                      <a:r>
                        <a:rPr lang="en-US" sz="2400" dirty="0">
                          <a:effectLst/>
                        </a:rPr>
                        <a:t>​​</a:t>
                      </a:r>
                      <a:endParaRPr lang="en-US" dirty="0">
                        <a:effectLst/>
                      </a:endParaRPr>
                    </a:p>
                    <a:p>
                      <a:pPr algn="l" fontAlgn="base"/>
                      <a:r>
                        <a:rPr lang="en-US" sz="2400" u="sng" strike="noStrike" dirty="0">
                          <a:effectLst/>
                          <a:hlinkClick r:id="rId7"/>
                        </a:rPr>
                        <a:t>https://www.census.gov</a:t>
                      </a:r>
                      <a:r>
                        <a:rPr lang="en-US" sz="2400" dirty="0">
                          <a:effectLst/>
                        </a:rPr>
                        <a:t>​​</a:t>
                      </a:r>
                      <a:endParaRPr lang="en-US" dirty="0">
                        <a:effectLst/>
                      </a:endParaRPr>
                    </a:p>
                    <a:p>
                      <a:pPr algn="l" fontAlgn="base"/>
                      <a:r>
                        <a:rPr lang="en-US" sz="2400" u="sng" strike="noStrike" dirty="0">
                          <a:effectLst/>
                          <a:hlinkClick r:id="rId7"/>
                        </a:rPr>
                        <a:t>https://www.census.gov</a:t>
                      </a:r>
                      <a:r>
                        <a:rPr lang="en-US" sz="2400" dirty="0">
                          <a:effectLst/>
                        </a:rPr>
                        <a:t>​​</a:t>
                      </a:r>
                      <a:endParaRPr lang="en-US" dirty="0">
                        <a:effectLst/>
                      </a:endParaRPr>
                    </a:p>
                  </a:txBody>
                  <a:tcPr anchor="ctr"/>
                </a:tc>
                <a:extLst>
                  <a:ext uri="{0D108BD9-81ED-4DB2-BD59-A6C34878D82A}">
                    <a16:rowId xmlns:a16="http://schemas.microsoft.com/office/drawing/2014/main" val="1379465647"/>
                  </a:ext>
                </a:extLst>
              </a:tr>
              <a:tr h="990600">
                <a:tc>
                  <a:txBody>
                    <a:bodyPr/>
                    <a:lstStyle/>
                    <a:p>
                      <a:pPr algn="l" fontAlgn="base"/>
                      <a:r>
                        <a:rPr lang="en-US" sz="2400">
                          <a:effectLst/>
                        </a:rPr>
                        <a:t>Gas/Electric Price​​</a:t>
                      </a:r>
                      <a:endParaRPr lang="en-US">
                        <a:effectLst/>
                      </a:endParaRPr>
                    </a:p>
                    <a:p>
                      <a:pPr algn="l" fontAlgn="base"/>
                      <a:r>
                        <a:rPr lang="en-US" sz="2400">
                          <a:effectLst/>
                        </a:rPr>
                        <a:t>(By States)​​</a:t>
                      </a:r>
                      <a:endParaRPr lang="en-US">
                        <a:effectLst/>
                      </a:endParaRPr>
                    </a:p>
                  </a:txBody>
                  <a:tcPr anchor="ctr"/>
                </a:tc>
                <a:tc>
                  <a:txBody>
                    <a:bodyPr/>
                    <a:lstStyle/>
                    <a:p>
                      <a:pPr algn="l" fontAlgn="base"/>
                      <a:r>
                        <a:rPr lang="en-US" sz="2400">
                          <a:effectLst/>
                        </a:rPr>
                        <a:t>- Gas Price ​​</a:t>
                      </a:r>
                      <a:endParaRPr lang="en-US">
                        <a:effectLst/>
                      </a:endParaRPr>
                    </a:p>
                    <a:p>
                      <a:pPr algn="l" fontAlgn="base"/>
                      <a:r>
                        <a:rPr lang="en-US" sz="2400">
                          <a:effectLst/>
                        </a:rPr>
                        <a:t>- Electric Price​​</a:t>
                      </a:r>
                      <a:endParaRPr lang="en-US">
                        <a:effectLst/>
                      </a:endParaRPr>
                    </a:p>
                  </a:txBody>
                  <a:tcPr anchor="ctr"/>
                </a:tc>
                <a:tc>
                  <a:txBody>
                    <a:bodyPr/>
                    <a:lstStyle/>
                    <a:p>
                      <a:pPr algn="l" fontAlgn="auto"/>
                      <a:r>
                        <a:rPr lang="en-US" sz="2400" u="sng" strike="noStrike" dirty="0">
                          <a:effectLst/>
                          <a:hlinkClick r:id="rId8"/>
                        </a:rPr>
                        <a:t>https://gasprices.aaa.com</a:t>
                      </a:r>
                      <a:r>
                        <a:rPr lang="en-US" sz="2400" dirty="0">
                          <a:effectLst/>
                        </a:rPr>
                        <a:t>​​</a:t>
                      </a:r>
                    </a:p>
                    <a:p>
                      <a:pPr algn="l" fontAlgn="base"/>
                      <a:r>
                        <a:rPr lang="en-US" sz="2400" u="sng" strike="noStrike" dirty="0">
                          <a:effectLst/>
                          <a:hlinkClick r:id="rId9"/>
                        </a:rPr>
                        <a:t>https://www.eia.gov</a:t>
                      </a:r>
                      <a:r>
                        <a:rPr lang="en-US" sz="2400" dirty="0">
                          <a:effectLst/>
                        </a:rPr>
                        <a:t>​​</a:t>
                      </a:r>
                      <a:endParaRPr lang="en-US" dirty="0">
                        <a:effectLst/>
                      </a:endParaRPr>
                    </a:p>
                  </a:txBody>
                  <a:tcPr anchor="ctr"/>
                </a:tc>
                <a:extLst>
                  <a:ext uri="{0D108BD9-81ED-4DB2-BD59-A6C34878D82A}">
                    <a16:rowId xmlns:a16="http://schemas.microsoft.com/office/drawing/2014/main" val="4276997213"/>
                  </a:ext>
                </a:extLst>
              </a:tr>
              <a:tr h="1543050">
                <a:tc>
                  <a:txBody>
                    <a:bodyPr/>
                    <a:lstStyle/>
                    <a:p>
                      <a:pPr algn="l" fontAlgn="base"/>
                      <a:r>
                        <a:rPr lang="en-US" sz="2400">
                          <a:effectLst/>
                        </a:rPr>
                        <a:t>Socio-Economic Factors​​</a:t>
                      </a:r>
                      <a:endParaRPr lang="en-US">
                        <a:effectLst/>
                      </a:endParaRPr>
                    </a:p>
                  </a:txBody>
                  <a:tcPr anchor="ctr"/>
                </a:tc>
                <a:tc>
                  <a:txBody>
                    <a:bodyPr/>
                    <a:lstStyle/>
                    <a:p>
                      <a:pPr algn="l" fontAlgn="base"/>
                      <a:r>
                        <a:rPr lang="en-US" sz="2400">
                          <a:effectLst/>
                        </a:rPr>
                        <a:t>Violent Crime Rate, annual average violent crime rate, food/environment index, # of workers who drive alone, % of Physical inactivity​​</a:t>
                      </a:r>
                      <a:endParaRPr lang="en-US">
                        <a:effectLst/>
                      </a:endParaRPr>
                    </a:p>
                  </a:txBody>
                  <a:tcPr anchor="ctr"/>
                </a:tc>
                <a:tc>
                  <a:txBody>
                    <a:bodyPr/>
                    <a:lstStyle/>
                    <a:p>
                      <a:pPr algn="l" fontAlgn="auto"/>
                      <a:r>
                        <a:rPr lang="en-US" sz="2400" u="sng" strike="noStrike" dirty="0">
                          <a:effectLst/>
                          <a:hlinkClick r:id="rId10"/>
                        </a:rPr>
                        <a:t>https://www.countyhealthrankings.org</a:t>
                      </a:r>
                      <a:r>
                        <a:rPr lang="en-US" sz="2400">
                          <a:effectLst/>
                        </a:rPr>
                        <a:t> (51 States)​​</a:t>
                      </a:r>
                    </a:p>
                  </a:txBody>
                  <a:tcPr anchor="ctr"/>
                </a:tc>
                <a:extLst>
                  <a:ext uri="{0D108BD9-81ED-4DB2-BD59-A6C34878D82A}">
                    <a16:rowId xmlns:a16="http://schemas.microsoft.com/office/drawing/2014/main" val="4139023466"/>
                  </a:ext>
                </a:extLst>
              </a:tr>
              <a:tr h="1247775">
                <a:tc>
                  <a:txBody>
                    <a:bodyPr/>
                    <a:lstStyle/>
                    <a:p>
                      <a:pPr algn="l" fontAlgn="base"/>
                      <a:r>
                        <a:rPr lang="en-US" sz="2400">
                          <a:effectLst/>
                        </a:rPr>
                        <a:t>Cost of Living Index​​</a:t>
                      </a:r>
                      <a:endParaRPr lang="en-US">
                        <a:effectLst/>
                      </a:endParaRPr>
                    </a:p>
                    <a:p>
                      <a:pPr algn="l" fontAlgn="base"/>
                      <a:r>
                        <a:rPr lang="en-US" sz="2400">
                          <a:effectLst/>
                        </a:rPr>
                        <a:t>(By States)​​</a:t>
                      </a:r>
                      <a:endParaRPr lang="en-US">
                        <a:effectLst/>
                      </a:endParaRPr>
                    </a:p>
                  </a:txBody>
                  <a:tcPr anchor="ctr"/>
                </a:tc>
                <a:tc>
                  <a:txBody>
                    <a:bodyPr/>
                    <a:lstStyle/>
                    <a:p>
                      <a:pPr algn="l" fontAlgn="base"/>
                      <a:r>
                        <a:rPr lang="en-US" sz="2400">
                          <a:effectLst/>
                        </a:rPr>
                        <a:t>Cost of living index, grocery, housing, utilities, transportation, miscellaneous cost​​</a:t>
                      </a:r>
                      <a:endParaRPr lang="en-US">
                        <a:effectLst/>
                      </a:endParaRPr>
                    </a:p>
                  </a:txBody>
                  <a:tcPr anchor="ctr"/>
                </a:tc>
                <a:tc>
                  <a:txBody>
                    <a:bodyPr/>
                    <a:lstStyle/>
                    <a:p>
                      <a:pPr algn="l" fontAlgn="auto"/>
                      <a:r>
                        <a:rPr lang="en-US" sz="2400" u="sng" strike="noStrike" dirty="0">
                          <a:effectLst/>
                          <a:hlinkClick r:id="rId11"/>
                        </a:rPr>
                        <a:t>https://worldpopulationreview.com</a:t>
                      </a:r>
                      <a:r>
                        <a:rPr lang="en-US" sz="2400" dirty="0">
                          <a:effectLst/>
                        </a:rPr>
                        <a:t>​​</a:t>
                      </a:r>
                    </a:p>
                    <a:p>
                      <a:pPr algn="l" fontAlgn="base"/>
                      <a:r>
                        <a:rPr lang="en-US" sz="2400" u="sng" strike="noStrike" dirty="0">
                          <a:effectLst/>
                          <a:hlinkClick r:id="rId12"/>
                        </a:rPr>
                        <a:t>https://www.bestplaces.net</a:t>
                      </a:r>
                      <a:r>
                        <a:rPr lang="en-US" sz="2400">
                          <a:effectLst/>
                        </a:rPr>
                        <a:t> (DC only)​​</a:t>
                      </a:r>
                      <a:endParaRPr lang="en-US">
                        <a:effectLst/>
                      </a:endParaRPr>
                    </a:p>
                  </a:txBody>
                  <a:tcPr anchor="ctr"/>
                </a:tc>
                <a:extLst>
                  <a:ext uri="{0D108BD9-81ED-4DB2-BD59-A6C34878D82A}">
                    <a16:rowId xmlns:a16="http://schemas.microsoft.com/office/drawing/2014/main" val="4280814344"/>
                  </a:ext>
                </a:extLst>
              </a:tr>
              <a:tr h="847725">
                <a:tc>
                  <a:txBody>
                    <a:bodyPr/>
                    <a:lstStyle/>
                    <a:p>
                      <a:pPr algn="l" fontAlgn="base"/>
                      <a:r>
                        <a:rPr lang="en-US" sz="2400">
                          <a:effectLst/>
                        </a:rPr>
                        <a:t>EV charging stations​​</a:t>
                      </a:r>
                      <a:endParaRPr lang="en-US">
                        <a:effectLst/>
                      </a:endParaRPr>
                    </a:p>
                  </a:txBody>
                  <a:tcPr anchor="ctr"/>
                </a:tc>
                <a:tc>
                  <a:txBody>
                    <a:bodyPr/>
                    <a:lstStyle/>
                    <a:p>
                      <a:pPr algn="l" fontAlgn="base"/>
                      <a:r>
                        <a:rPr lang="en-US" sz="2400">
                          <a:effectLst/>
                        </a:rPr>
                        <a:t>Number of EV charging stations​​</a:t>
                      </a:r>
                      <a:endParaRPr lang="en-US">
                        <a:effectLst/>
                      </a:endParaRPr>
                    </a:p>
                  </a:txBody>
                  <a:tcPr anchor="ctr"/>
                </a:tc>
                <a:tc>
                  <a:txBody>
                    <a:bodyPr/>
                    <a:lstStyle/>
                    <a:p>
                      <a:pPr algn="l" fontAlgn="auto"/>
                      <a:r>
                        <a:rPr lang="en-US" sz="2400" u="sng" strike="noStrike" dirty="0">
                          <a:effectLst/>
                          <a:hlinkClick r:id="rId13"/>
                        </a:rPr>
                        <a:t>https://afdc.energy.gov</a:t>
                      </a:r>
                      <a:r>
                        <a:rPr lang="en-US" sz="2400" dirty="0">
                          <a:effectLst/>
                        </a:rPr>
                        <a:t>​​</a:t>
                      </a:r>
                    </a:p>
                  </a:txBody>
                  <a:tcPr anchor="ctr"/>
                </a:tc>
                <a:extLst>
                  <a:ext uri="{0D108BD9-81ED-4DB2-BD59-A6C34878D82A}">
                    <a16:rowId xmlns:a16="http://schemas.microsoft.com/office/drawing/2014/main" val="2185367466"/>
                  </a:ext>
                </a:extLst>
              </a:tr>
            </a:tbl>
          </a:graphicData>
        </a:graphic>
      </p:graphicFrame>
      <p:sp>
        <p:nvSpPr>
          <p:cNvPr id="2" name="TextBox 1">
            <a:extLst>
              <a:ext uri="{FF2B5EF4-FFF2-40B4-BE49-F238E27FC236}">
                <a16:creationId xmlns:a16="http://schemas.microsoft.com/office/drawing/2014/main" id="{BE1F6B94-07DC-4D52-A04E-897EFD7A3B43}"/>
              </a:ext>
            </a:extLst>
          </p:cNvPr>
          <p:cNvSpPr txBox="1"/>
          <p:nvPr/>
        </p:nvSpPr>
        <p:spPr>
          <a:xfrm>
            <a:off x="539496" y="461772"/>
            <a:ext cx="448970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Data Engineering: Data Gathering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5AACB-C33A-4591-85B5-F4BC0A63A272}"/>
              </a:ext>
            </a:extLst>
          </p:cNvPr>
          <p:cNvSpPr txBox="1"/>
          <p:nvPr/>
        </p:nvSpPr>
        <p:spPr>
          <a:xfrm>
            <a:off x="539496" y="461772"/>
            <a:ext cx="52965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t>Data Engineering: </a:t>
            </a:r>
          </a:p>
          <a:p>
            <a:r>
              <a:rPr lang="en-US" sz="4000" b="1" dirty="0"/>
              <a:t>Data </a:t>
            </a:r>
            <a:r>
              <a:rPr lang="en-US" sz="4000" b="1" dirty="0">
                <a:ea typeface="+mn-lt"/>
                <a:cs typeface="+mn-lt"/>
              </a:rPr>
              <a:t>Transformation</a:t>
            </a:r>
            <a:endParaRPr lang="en-US" sz="4000" b="1" dirty="0">
              <a:cs typeface="Calibri"/>
            </a:endParaRPr>
          </a:p>
        </p:txBody>
      </p:sp>
      <p:pic>
        <p:nvPicPr>
          <p:cNvPr id="5" name="Picture 5">
            <a:extLst>
              <a:ext uri="{FF2B5EF4-FFF2-40B4-BE49-F238E27FC236}">
                <a16:creationId xmlns:a16="http://schemas.microsoft.com/office/drawing/2014/main" id="{266A1E2C-25AB-4588-9947-9B1F49F1E3B5}"/>
              </a:ext>
            </a:extLst>
          </p:cNvPr>
          <p:cNvPicPr>
            <a:picLocks noChangeAspect="1"/>
          </p:cNvPicPr>
          <p:nvPr/>
        </p:nvPicPr>
        <p:blipFill>
          <a:blip r:embed="rId2"/>
          <a:stretch>
            <a:fillRect/>
          </a:stretch>
        </p:blipFill>
        <p:spPr>
          <a:xfrm>
            <a:off x="9144000" y="87086"/>
            <a:ext cx="13835742" cy="10374085"/>
          </a:xfrm>
          <a:prstGeom prst="rect">
            <a:avLst/>
          </a:prstGeom>
        </p:spPr>
      </p:pic>
      <p:sp>
        <p:nvSpPr>
          <p:cNvPr id="6" name="TextBox 5">
            <a:extLst>
              <a:ext uri="{FF2B5EF4-FFF2-40B4-BE49-F238E27FC236}">
                <a16:creationId xmlns:a16="http://schemas.microsoft.com/office/drawing/2014/main" id="{B1048D37-65E4-48B3-A100-6D040ECA0400}"/>
              </a:ext>
            </a:extLst>
          </p:cNvPr>
          <p:cNvSpPr txBox="1"/>
          <p:nvPr/>
        </p:nvSpPr>
        <p:spPr>
          <a:xfrm>
            <a:off x="609600" y="2520043"/>
            <a:ext cx="99060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cs typeface="Calibri"/>
              </a:rPr>
              <a:t>Original dataset: (3212, 30)</a:t>
            </a:r>
            <a:endParaRPr lang="en-US"/>
          </a:p>
          <a:p>
            <a:pPr marL="457200" indent="-457200">
              <a:buFont typeface="Arial"/>
              <a:buChar char="•"/>
            </a:pPr>
            <a:r>
              <a:rPr lang="en-US" sz="2800" dirty="0">
                <a:cs typeface="Calibri"/>
              </a:rPr>
              <a:t>Fill in Na value</a:t>
            </a:r>
          </a:p>
          <a:p>
            <a:pPr marL="457200" indent="-457200">
              <a:buFont typeface="Arial"/>
              <a:buChar char="•"/>
            </a:pPr>
            <a:r>
              <a:rPr lang="en-US" sz="2800" dirty="0">
                <a:cs typeface="Calibri"/>
              </a:rPr>
              <a:t>Drop Puerto Rico</a:t>
            </a:r>
          </a:p>
          <a:p>
            <a:pPr marL="457200" indent="-457200">
              <a:buFont typeface="Arial"/>
              <a:buChar char="•"/>
            </a:pPr>
            <a:r>
              <a:rPr lang="en-US" sz="2800" dirty="0">
                <a:cs typeface="Calibri"/>
              </a:rPr>
              <a:t>Change column names</a:t>
            </a:r>
          </a:p>
          <a:p>
            <a:endParaRPr lang="en-US" sz="2800" dirty="0">
              <a:cs typeface="Calibri"/>
            </a:endParaRPr>
          </a:p>
        </p:txBody>
      </p:sp>
      <p:pic>
        <p:nvPicPr>
          <p:cNvPr id="7" name="Picture 7">
            <a:extLst>
              <a:ext uri="{FF2B5EF4-FFF2-40B4-BE49-F238E27FC236}">
                <a16:creationId xmlns:a16="http://schemas.microsoft.com/office/drawing/2014/main" id="{76463133-4DB8-4085-911F-48E0461F2C3D}"/>
              </a:ext>
            </a:extLst>
          </p:cNvPr>
          <p:cNvPicPr>
            <a:picLocks noChangeAspect="1"/>
          </p:cNvPicPr>
          <p:nvPr/>
        </p:nvPicPr>
        <p:blipFill>
          <a:blip r:embed="rId3"/>
          <a:stretch>
            <a:fillRect/>
          </a:stretch>
        </p:blipFill>
        <p:spPr>
          <a:xfrm>
            <a:off x="5965371" y="2514780"/>
            <a:ext cx="7565572" cy="2013497"/>
          </a:xfrm>
          <a:prstGeom prst="rect">
            <a:avLst/>
          </a:prstGeom>
        </p:spPr>
      </p:pic>
      <p:pic>
        <p:nvPicPr>
          <p:cNvPr id="8" name="Picture 8" descr="Table&#10;&#10;Description automatically generated">
            <a:extLst>
              <a:ext uri="{FF2B5EF4-FFF2-40B4-BE49-F238E27FC236}">
                <a16:creationId xmlns:a16="http://schemas.microsoft.com/office/drawing/2014/main" id="{9FF0A6DF-AA53-4FEF-A0CF-48E3A5D6C83B}"/>
              </a:ext>
            </a:extLst>
          </p:cNvPr>
          <p:cNvPicPr>
            <a:picLocks noChangeAspect="1"/>
          </p:cNvPicPr>
          <p:nvPr/>
        </p:nvPicPr>
        <p:blipFill>
          <a:blip r:embed="rId4"/>
          <a:stretch>
            <a:fillRect/>
          </a:stretch>
        </p:blipFill>
        <p:spPr>
          <a:xfrm>
            <a:off x="457200" y="5184090"/>
            <a:ext cx="4615542" cy="3249847"/>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027AC95A-0062-4713-8007-EA7AE14D9F8E}"/>
              </a:ext>
            </a:extLst>
          </p:cNvPr>
          <p:cNvPicPr>
            <a:picLocks noChangeAspect="1"/>
          </p:cNvPicPr>
          <p:nvPr/>
        </p:nvPicPr>
        <p:blipFill>
          <a:blip r:embed="rId5"/>
          <a:stretch>
            <a:fillRect/>
          </a:stretch>
        </p:blipFill>
        <p:spPr>
          <a:xfrm>
            <a:off x="5265965" y="5177037"/>
            <a:ext cx="8428265" cy="3266436"/>
          </a:xfrm>
          <a:prstGeom prst="rect">
            <a:avLst/>
          </a:prstGeom>
        </p:spPr>
      </p:pic>
    </p:spTree>
    <p:extLst>
      <p:ext uri="{BB962C8B-B14F-4D97-AF65-F5344CB8AC3E}">
        <p14:creationId xmlns:p14="http://schemas.microsoft.com/office/powerpoint/2010/main" val="79219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7">
            <a:extLst>
              <a:ext uri="{FF2B5EF4-FFF2-40B4-BE49-F238E27FC236}">
                <a16:creationId xmlns:a16="http://schemas.microsoft.com/office/drawing/2014/main" id="{005D634B-B6A8-42D0-8FF6-34A128D93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6200000" flipV="1">
            <a:off x="-3498710" y="2677647"/>
            <a:ext cx="11456267" cy="4460046"/>
          </a:xfrm>
          <a:prstGeom prst="rect">
            <a:avLst/>
          </a:prstGeom>
        </p:spPr>
      </p:pic>
      <p:pic>
        <p:nvPicPr>
          <p:cNvPr id="5" name="Picture 5">
            <a:extLst>
              <a:ext uri="{FF2B5EF4-FFF2-40B4-BE49-F238E27FC236}">
                <a16:creationId xmlns:a16="http://schemas.microsoft.com/office/drawing/2014/main" id="{E1723F6C-3AC2-4661-9A04-B3A8E074571C}"/>
              </a:ext>
            </a:extLst>
          </p:cNvPr>
          <p:cNvPicPr>
            <a:picLocks noChangeAspect="1"/>
          </p:cNvPicPr>
          <p:nvPr/>
        </p:nvPicPr>
        <p:blipFill>
          <a:blip r:embed="rId5"/>
          <a:stretch>
            <a:fillRect/>
          </a:stretch>
        </p:blipFill>
        <p:spPr>
          <a:xfrm>
            <a:off x="408115" y="1353484"/>
            <a:ext cx="17552859" cy="8932645"/>
          </a:xfrm>
          <a:prstGeom prst="rect">
            <a:avLst/>
          </a:prstGeom>
        </p:spPr>
      </p:pic>
      <p:sp>
        <p:nvSpPr>
          <p:cNvPr id="2" name="TextBox 1">
            <a:extLst>
              <a:ext uri="{FF2B5EF4-FFF2-40B4-BE49-F238E27FC236}">
                <a16:creationId xmlns:a16="http://schemas.microsoft.com/office/drawing/2014/main" id="{B2668567-664E-4BAA-A4E3-865E85FF8856}"/>
              </a:ext>
            </a:extLst>
          </p:cNvPr>
          <p:cNvSpPr txBox="1"/>
          <p:nvPr/>
        </p:nvSpPr>
        <p:spPr>
          <a:xfrm>
            <a:off x="411480" y="653796"/>
            <a:ext cx="44897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Data Visualization</a:t>
            </a:r>
            <a:endParaRPr lang="en-US" sz="4000" b="1">
              <a:cs typeface="Calibri"/>
            </a:endParaRPr>
          </a:p>
        </p:txBody>
      </p:sp>
    </p:spTree>
    <p:extLst>
      <p:ext uri="{BB962C8B-B14F-4D97-AF65-F5344CB8AC3E}">
        <p14:creationId xmlns:p14="http://schemas.microsoft.com/office/powerpoint/2010/main" val="226285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a:extLst>
              <a:ext uri="{FF2B5EF4-FFF2-40B4-BE49-F238E27FC236}">
                <a16:creationId xmlns:a16="http://schemas.microsoft.com/office/drawing/2014/main" id="{29AA0EAD-925B-45E8-8B78-B9BDF75D49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00000" flipV="1">
            <a:off x="-3498710" y="2677647"/>
            <a:ext cx="11456267" cy="4460046"/>
          </a:xfrm>
          <a:prstGeom prst="rect">
            <a:avLst/>
          </a:prstGeom>
        </p:spPr>
      </p:pic>
      <p:pic>
        <p:nvPicPr>
          <p:cNvPr id="4" name="Picture 4" descr="A picture containing calendar&#10;&#10;Description automatically generated">
            <a:extLst>
              <a:ext uri="{FF2B5EF4-FFF2-40B4-BE49-F238E27FC236}">
                <a16:creationId xmlns:a16="http://schemas.microsoft.com/office/drawing/2014/main" id="{D16D4C69-309C-4DBA-A9C4-29344B2B6139}"/>
              </a:ext>
            </a:extLst>
          </p:cNvPr>
          <p:cNvPicPr>
            <a:picLocks noChangeAspect="1"/>
          </p:cNvPicPr>
          <p:nvPr/>
        </p:nvPicPr>
        <p:blipFill>
          <a:blip r:embed="rId4"/>
          <a:stretch>
            <a:fillRect/>
          </a:stretch>
        </p:blipFill>
        <p:spPr>
          <a:xfrm>
            <a:off x="3418649" y="-824197"/>
            <a:ext cx="14383321" cy="10908342"/>
          </a:xfrm>
          <a:prstGeom prst="rect">
            <a:avLst/>
          </a:prstGeom>
        </p:spPr>
      </p:pic>
      <p:pic>
        <p:nvPicPr>
          <p:cNvPr id="6" name="Picture 6" descr="Icon&#10;&#10;Description automatically generated">
            <a:extLst>
              <a:ext uri="{FF2B5EF4-FFF2-40B4-BE49-F238E27FC236}">
                <a16:creationId xmlns:a16="http://schemas.microsoft.com/office/drawing/2014/main" id="{4B569342-C3FC-4B94-B0D5-9D20C91633D7}"/>
              </a:ext>
            </a:extLst>
          </p:cNvPr>
          <p:cNvPicPr>
            <a:picLocks noChangeAspect="1"/>
          </p:cNvPicPr>
          <p:nvPr/>
        </p:nvPicPr>
        <p:blipFill>
          <a:blip r:embed="rId5"/>
          <a:stretch>
            <a:fillRect/>
          </a:stretch>
        </p:blipFill>
        <p:spPr>
          <a:xfrm>
            <a:off x="15502818" y="4305510"/>
            <a:ext cx="911377" cy="838503"/>
          </a:xfrm>
          <a:prstGeom prst="rect">
            <a:avLst/>
          </a:prstGeom>
        </p:spPr>
      </p:pic>
      <p:sp>
        <p:nvSpPr>
          <p:cNvPr id="7" name="Rectangle 6">
            <a:extLst>
              <a:ext uri="{FF2B5EF4-FFF2-40B4-BE49-F238E27FC236}">
                <a16:creationId xmlns:a16="http://schemas.microsoft.com/office/drawing/2014/main" id="{5B0C0170-10D2-4D86-A7B1-D2F372C12628}"/>
              </a:ext>
            </a:extLst>
          </p:cNvPr>
          <p:cNvSpPr/>
          <p:nvPr/>
        </p:nvSpPr>
        <p:spPr>
          <a:xfrm>
            <a:off x="16777988" y="4354219"/>
            <a:ext cx="913190" cy="91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5B6444D-8990-4EC3-A447-ACF03BA35897}"/>
              </a:ext>
            </a:extLst>
          </p:cNvPr>
          <p:cNvSpPr txBox="1"/>
          <p:nvPr/>
        </p:nvSpPr>
        <p:spPr>
          <a:xfrm>
            <a:off x="148250" y="4489596"/>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t>Pairplot</a:t>
            </a:r>
          </a:p>
        </p:txBody>
      </p:sp>
      <p:sp>
        <p:nvSpPr>
          <p:cNvPr id="5" name="Rectangle 4">
            <a:extLst>
              <a:ext uri="{FF2B5EF4-FFF2-40B4-BE49-F238E27FC236}">
                <a16:creationId xmlns:a16="http://schemas.microsoft.com/office/drawing/2014/main" id="{561A1855-A33F-4F18-925B-08390E5A89D2}"/>
              </a:ext>
            </a:extLst>
          </p:cNvPr>
          <p:cNvSpPr/>
          <p:nvPr/>
        </p:nvSpPr>
        <p:spPr>
          <a:xfrm flipH="1">
            <a:off x="2566035" y="476631"/>
            <a:ext cx="54864" cy="934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A117A103-D182-449A-8601-60EEEC031FBA}"/>
              </a:ext>
            </a:extLst>
          </p:cNvPr>
          <p:cNvSpPr/>
          <p:nvPr/>
        </p:nvSpPr>
        <p:spPr>
          <a:xfrm rot="18960000">
            <a:off x="6481594" y="1647977"/>
            <a:ext cx="1697181" cy="2886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2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Simple Modeling Portfolio Presentation</dc:title>
  <cp:revision>1590</cp:revision>
  <dcterms:created xsi:type="dcterms:W3CDTF">2006-08-16T00:00:00Z</dcterms:created>
  <dcterms:modified xsi:type="dcterms:W3CDTF">2021-06-20T13:01:54Z</dcterms:modified>
  <dc:identifier>DAEdWHfPySQ</dc:identifier>
</cp:coreProperties>
</file>